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83F95-9329-4A79-9EB6-A0F222001FCB}" type="datetimeFigureOut">
              <a:rPr lang="en-US" smtClean="0"/>
              <a:t>2/19/2016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C20135-8D07-4C2A-A53A-BDBB837D2B18}" type="slidenum">
              <a:rPr lang="en-US" smtClean="0"/>
              <a:t>‹#›</a:t>
            </a:fld>
            <a:endParaRPr lang="en-US"/>
          </a:p>
        </p:txBody>
      </p:sp>
    </p:spTree>
    <p:extLst>
      <p:ext uri="{BB962C8B-B14F-4D97-AF65-F5344CB8AC3E}">
        <p14:creationId xmlns:p14="http://schemas.microsoft.com/office/powerpoint/2010/main" val="3915984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fld id="{C6734B31-9F3F-40B8-B7FE-E7F8D89DEC77}" type="slidenum">
              <a:rPr lang="vi-VN" smtClean="0">
                <a:latin typeface="Comic Sans MS" pitchFamily="66" charset="0"/>
              </a:rPr>
              <a:pPr/>
              <a:t>9</a:t>
            </a:fld>
            <a:endParaRPr lang="vi-VN" smtClean="0">
              <a:latin typeface="Comic Sans MS" pitchFamily="6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fld id="{58DAEFAC-569E-4D4E-919A-7ED9E2597258}" type="slidenum">
              <a:rPr lang="vi-VN" smtClean="0">
                <a:latin typeface="Comic Sans MS" pitchFamily="66" charset="0"/>
              </a:rPr>
              <a:pPr/>
              <a:t>14</a:t>
            </a:fld>
            <a:endParaRPr lang="vi-VN" smtClean="0">
              <a:latin typeface="Comic Sans MS" pitchFamily="6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fld id="{17291BCD-D083-45AD-A161-B5E09E203D49}" type="slidenum">
              <a:rPr lang="en-US" smtClean="0">
                <a:latin typeface="Comic Sans MS" pitchFamily="66" charset="0"/>
              </a:rPr>
              <a:pPr/>
              <a:t>25</a:t>
            </a:fld>
            <a:endParaRPr lang="en-US" smtClean="0">
              <a:latin typeface="Comic Sans MS" pitchFamily="66" charset="0"/>
            </a:endParaRPr>
          </a:p>
        </p:txBody>
      </p:sp>
      <p:sp>
        <p:nvSpPr>
          <p:cNvPr id="5120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5B9755-A19E-4C0E-BCE6-8617E5DF30BC}"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E3383-659C-47A4-8C8D-83BC61A9BF5A}" type="slidenum">
              <a:rPr lang="en-US" smtClean="0"/>
              <a:t>‹#›</a:t>
            </a:fld>
            <a:endParaRPr lang="en-US"/>
          </a:p>
        </p:txBody>
      </p:sp>
    </p:spTree>
    <p:extLst>
      <p:ext uri="{BB962C8B-B14F-4D97-AF65-F5344CB8AC3E}">
        <p14:creationId xmlns:p14="http://schemas.microsoft.com/office/powerpoint/2010/main" val="3992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B9755-A19E-4C0E-BCE6-8617E5DF30BC}"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E3383-659C-47A4-8C8D-83BC61A9BF5A}" type="slidenum">
              <a:rPr lang="en-US" smtClean="0"/>
              <a:t>‹#›</a:t>
            </a:fld>
            <a:endParaRPr lang="en-US"/>
          </a:p>
        </p:txBody>
      </p:sp>
    </p:spTree>
    <p:extLst>
      <p:ext uri="{BB962C8B-B14F-4D97-AF65-F5344CB8AC3E}">
        <p14:creationId xmlns:p14="http://schemas.microsoft.com/office/powerpoint/2010/main" val="375861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B9755-A19E-4C0E-BCE6-8617E5DF30BC}"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E3383-659C-47A4-8C8D-83BC61A9BF5A}" type="slidenum">
              <a:rPr lang="en-US" smtClean="0"/>
              <a:t>‹#›</a:t>
            </a:fld>
            <a:endParaRPr lang="en-US"/>
          </a:p>
        </p:txBody>
      </p:sp>
    </p:spTree>
    <p:extLst>
      <p:ext uri="{BB962C8B-B14F-4D97-AF65-F5344CB8AC3E}">
        <p14:creationId xmlns:p14="http://schemas.microsoft.com/office/powerpoint/2010/main" val="90993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B9755-A19E-4C0E-BCE6-8617E5DF30BC}"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E3383-659C-47A4-8C8D-83BC61A9BF5A}" type="slidenum">
              <a:rPr lang="en-US" smtClean="0"/>
              <a:t>‹#›</a:t>
            </a:fld>
            <a:endParaRPr lang="en-US"/>
          </a:p>
        </p:txBody>
      </p:sp>
    </p:spTree>
    <p:extLst>
      <p:ext uri="{BB962C8B-B14F-4D97-AF65-F5344CB8AC3E}">
        <p14:creationId xmlns:p14="http://schemas.microsoft.com/office/powerpoint/2010/main" val="248920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5B9755-A19E-4C0E-BCE6-8617E5DF30BC}"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E3383-659C-47A4-8C8D-83BC61A9BF5A}" type="slidenum">
              <a:rPr lang="en-US" smtClean="0"/>
              <a:t>‹#›</a:t>
            </a:fld>
            <a:endParaRPr lang="en-US"/>
          </a:p>
        </p:txBody>
      </p:sp>
    </p:spTree>
    <p:extLst>
      <p:ext uri="{BB962C8B-B14F-4D97-AF65-F5344CB8AC3E}">
        <p14:creationId xmlns:p14="http://schemas.microsoft.com/office/powerpoint/2010/main" val="255571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5B9755-A19E-4C0E-BCE6-8617E5DF30BC}"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E3383-659C-47A4-8C8D-83BC61A9BF5A}" type="slidenum">
              <a:rPr lang="en-US" smtClean="0"/>
              <a:t>‹#›</a:t>
            </a:fld>
            <a:endParaRPr lang="en-US"/>
          </a:p>
        </p:txBody>
      </p:sp>
    </p:spTree>
    <p:extLst>
      <p:ext uri="{BB962C8B-B14F-4D97-AF65-F5344CB8AC3E}">
        <p14:creationId xmlns:p14="http://schemas.microsoft.com/office/powerpoint/2010/main" val="75958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5B9755-A19E-4C0E-BCE6-8617E5DF30BC}" type="datetimeFigureOut">
              <a:rPr lang="en-US" smtClean="0"/>
              <a:t>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E3383-659C-47A4-8C8D-83BC61A9BF5A}" type="slidenum">
              <a:rPr lang="en-US" smtClean="0"/>
              <a:t>‹#›</a:t>
            </a:fld>
            <a:endParaRPr lang="en-US"/>
          </a:p>
        </p:txBody>
      </p:sp>
    </p:spTree>
    <p:extLst>
      <p:ext uri="{BB962C8B-B14F-4D97-AF65-F5344CB8AC3E}">
        <p14:creationId xmlns:p14="http://schemas.microsoft.com/office/powerpoint/2010/main" val="161261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5B9755-A19E-4C0E-BCE6-8617E5DF30BC}" type="datetimeFigureOut">
              <a:rPr lang="en-US" smtClean="0"/>
              <a:t>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E3383-659C-47A4-8C8D-83BC61A9BF5A}" type="slidenum">
              <a:rPr lang="en-US" smtClean="0"/>
              <a:t>‹#›</a:t>
            </a:fld>
            <a:endParaRPr lang="en-US"/>
          </a:p>
        </p:txBody>
      </p:sp>
    </p:spTree>
    <p:extLst>
      <p:ext uri="{BB962C8B-B14F-4D97-AF65-F5344CB8AC3E}">
        <p14:creationId xmlns:p14="http://schemas.microsoft.com/office/powerpoint/2010/main" val="3649620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B9755-A19E-4C0E-BCE6-8617E5DF30BC}" type="datetimeFigureOut">
              <a:rPr lang="en-US" smtClean="0"/>
              <a:t>2/19/2016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E3383-659C-47A4-8C8D-83BC61A9BF5A}" type="slidenum">
              <a:rPr lang="en-US" smtClean="0"/>
              <a:t>‹#›</a:t>
            </a:fld>
            <a:endParaRPr lang="en-US"/>
          </a:p>
        </p:txBody>
      </p:sp>
    </p:spTree>
    <p:extLst>
      <p:ext uri="{BB962C8B-B14F-4D97-AF65-F5344CB8AC3E}">
        <p14:creationId xmlns:p14="http://schemas.microsoft.com/office/powerpoint/2010/main" val="176481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B9755-A19E-4C0E-BCE6-8617E5DF30BC}"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E3383-659C-47A4-8C8D-83BC61A9BF5A}" type="slidenum">
              <a:rPr lang="en-US" smtClean="0"/>
              <a:t>‹#›</a:t>
            </a:fld>
            <a:endParaRPr lang="en-US"/>
          </a:p>
        </p:txBody>
      </p:sp>
    </p:spTree>
    <p:extLst>
      <p:ext uri="{BB962C8B-B14F-4D97-AF65-F5344CB8AC3E}">
        <p14:creationId xmlns:p14="http://schemas.microsoft.com/office/powerpoint/2010/main" val="85391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B9755-A19E-4C0E-BCE6-8617E5DF30BC}"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E3383-659C-47A4-8C8D-83BC61A9BF5A}" type="slidenum">
              <a:rPr lang="en-US" smtClean="0"/>
              <a:t>‹#›</a:t>
            </a:fld>
            <a:endParaRPr lang="en-US"/>
          </a:p>
        </p:txBody>
      </p:sp>
    </p:spTree>
    <p:extLst>
      <p:ext uri="{BB962C8B-B14F-4D97-AF65-F5344CB8AC3E}">
        <p14:creationId xmlns:p14="http://schemas.microsoft.com/office/powerpoint/2010/main" val="271189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B9755-A19E-4C0E-BCE6-8617E5DF30BC}" type="datetimeFigureOut">
              <a:rPr lang="en-US" smtClean="0"/>
              <a:t>2/19/2016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E3383-659C-47A4-8C8D-83BC61A9BF5A}" type="slidenum">
              <a:rPr lang="en-US" smtClean="0"/>
              <a:t>‹#›</a:t>
            </a:fld>
            <a:endParaRPr lang="en-US"/>
          </a:p>
        </p:txBody>
      </p:sp>
    </p:spTree>
    <p:extLst>
      <p:ext uri="{BB962C8B-B14F-4D97-AF65-F5344CB8AC3E}">
        <p14:creationId xmlns:p14="http://schemas.microsoft.com/office/powerpoint/2010/main" val="2878775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2.xml"/><Relationship Id="rId7" Type="http://schemas.openxmlformats.org/officeDocument/2006/relationships/image" Target="../media/image3.gif"/><Relationship Id="rId2" Type="http://schemas.openxmlformats.org/officeDocument/2006/relationships/audio" Target="file:///C:\Documents%20and%20Settings\Admin\My%20Documents\Downloads\Dem%20Truong%20Son%20Nho%20Bac%20-%20Top%20ca%20Quan%20Khu%207.mp3" TargetMode="External"/><Relationship Id="rId1" Type="http://schemas.openxmlformats.org/officeDocument/2006/relationships/tags" Target="../tags/tag1.xml"/><Relationship Id="rId6" Type="http://schemas.openxmlformats.org/officeDocument/2006/relationships/image" Target="../media/image2.wmf"/><Relationship Id="rId5" Type="http://schemas.openxmlformats.org/officeDocument/2006/relationships/image" Target="../media/image1.png"/><Relationship Id="rId4" Type="http://schemas.openxmlformats.org/officeDocument/2006/relationships/audio" Target="../media/audio1.wav"/><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file:///D:\Phim%20Duong%20Ho%20Chi%20MInh.avi"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37.jpeg"/><Relationship Id="rId7" Type="http://schemas.openxmlformats.org/officeDocument/2006/relationships/slide" Target="slide2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26.xml"/><Relationship Id="rId4" Type="http://schemas.openxmlformats.org/officeDocument/2006/relationships/slide" Target="slide25.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36.xml"/></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36.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36.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audio" Target="../media/audio4.wav"/><Relationship Id="rId7"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audio" Target="file:///D:\45633.mp3" TargetMode="External"/><Relationship Id="rId6" Type="http://schemas.openxmlformats.org/officeDocument/2006/relationships/image" Target="../media/image40.jpeg"/><Relationship Id="rId5" Type="http://schemas.openxmlformats.org/officeDocument/2006/relationships/image" Target="../media/image5.png"/><Relationship Id="rId4" Type="http://schemas.openxmlformats.org/officeDocument/2006/relationships/image" Target="../media/image39.gif"/><Relationship Id="rId9"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hyperlink" Target="Dem%20Truong%20Son%20nho%20Bac%20-%20namvietdateh.avi" TargetMode="Externa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ong hoa"/>
          <p:cNvPicPr>
            <a:picLocks noChangeAspect="1" noChangeArrowheads="1"/>
          </p:cNvPicPr>
          <p:nvPr/>
        </p:nvPicPr>
        <p:blipFill>
          <a:blip r:embed="rId5">
            <a:extLst>
              <a:ext uri="{28A0092B-C50C-407E-A947-70E740481C1C}">
                <a14:useLocalDpi xmlns:a14="http://schemas.microsoft.com/office/drawing/2010/main" val="0"/>
              </a:ext>
            </a:extLst>
          </a:blip>
          <a:srcRect t="2145" b="-6"/>
          <a:stretch>
            <a:fillRect/>
          </a:stretch>
        </p:blipFill>
        <p:spPr bwMode="auto">
          <a:xfrm>
            <a:off x="-1147763" y="-631825"/>
            <a:ext cx="109728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052637" y="2644775"/>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spcBef>
                <a:spcPct val="50000"/>
              </a:spcBef>
            </a:pPr>
            <a:endParaRPr lang="vi-VN" sz="2800">
              <a:latin typeface="+mj-lt"/>
            </a:endParaRPr>
          </a:p>
        </p:txBody>
      </p:sp>
      <p:sp>
        <p:nvSpPr>
          <p:cNvPr id="183300" name="WordArt 4"/>
          <p:cNvSpPr>
            <a:spLocks noChangeArrowheads="1" noChangeShapeType="1" noTextEdit="1"/>
          </p:cNvSpPr>
          <p:nvPr/>
        </p:nvSpPr>
        <p:spPr bwMode="auto">
          <a:xfrm>
            <a:off x="985837" y="1371600"/>
            <a:ext cx="6781800" cy="3200400"/>
          </a:xfrm>
          <a:prstGeom prst="rect">
            <a:avLst/>
          </a:prstGeom>
        </p:spPr>
        <p:txBody>
          <a:bodyPr spcFirstLastPara="1" wrap="none" fromWordArt="1">
            <a:prstTxWarp prst="textArchUp">
              <a:avLst>
                <a:gd name="adj" fmla="val 10055609"/>
              </a:avLst>
            </a:prstTxWarp>
          </a:bodyPr>
          <a:lstStyle/>
          <a:p>
            <a:pPr algn="ctr"/>
            <a:r>
              <a:rPr lang="en-US" sz="3600" kern="10" dirty="0" err="1">
                <a:ln w="9525">
                  <a:solidFill>
                    <a:srgbClr val="FF0000"/>
                  </a:solidFill>
                  <a:round/>
                  <a:headEnd/>
                  <a:tailEnd/>
                </a:ln>
                <a:solidFill>
                  <a:srgbClr val="800080"/>
                </a:solidFill>
                <a:latin typeface="Times New Roman" pitchFamily="18" charset="0"/>
                <a:cs typeface="Times New Roman" pitchFamily="18" charset="0"/>
              </a:rPr>
              <a:t>Chào</a:t>
            </a:r>
            <a:r>
              <a:rPr lang="en-US" sz="3600" kern="10" dirty="0">
                <a:ln w="9525">
                  <a:solidFill>
                    <a:srgbClr val="FF0000"/>
                  </a:solidFill>
                  <a:round/>
                  <a:headEnd/>
                  <a:tailEnd/>
                </a:ln>
                <a:solidFill>
                  <a:srgbClr val="800080"/>
                </a:solidFill>
                <a:latin typeface="Times New Roman" pitchFamily="18" charset="0"/>
                <a:cs typeface="Times New Roman" pitchFamily="18" charset="0"/>
              </a:rPr>
              <a:t> </a:t>
            </a:r>
            <a:r>
              <a:rPr lang="en-US" sz="3600" kern="10" dirty="0" err="1">
                <a:ln w="9525">
                  <a:solidFill>
                    <a:srgbClr val="FF0000"/>
                  </a:solidFill>
                  <a:round/>
                  <a:headEnd/>
                  <a:tailEnd/>
                </a:ln>
                <a:solidFill>
                  <a:srgbClr val="800080"/>
                </a:solidFill>
                <a:latin typeface="Times New Roman" pitchFamily="18" charset="0"/>
                <a:cs typeface="Times New Roman" pitchFamily="18" charset="0"/>
              </a:rPr>
              <a:t>mừng</a:t>
            </a:r>
            <a:r>
              <a:rPr lang="en-US" sz="3600" kern="10" dirty="0">
                <a:ln w="9525">
                  <a:solidFill>
                    <a:srgbClr val="FF0000"/>
                  </a:solidFill>
                  <a:round/>
                  <a:headEnd/>
                  <a:tailEnd/>
                </a:ln>
                <a:solidFill>
                  <a:srgbClr val="800080"/>
                </a:solidFill>
                <a:latin typeface="Times New Roman" pitchFamily="18" charset="0"/>
                <a:cs typeface="Times New Roman" pitchFamily="18" charset="0"/>
              </a:rPr>
              <a:t> </a:t>
            </a:r>
            <a:r>
              <a:rPr lang="en-US" sz="3600" kern="10" dirty="0" err="1">
                <a:ln w="9525">
                  <a:solidFill>
                    <a:srgbClr val="FF0000"/>
                  </a:solidFill>
                  <a:round/>
                  <a:headEnd/>
                  <a:tailEnd/>
                </a:ln>
                <a:solidFill>
                  <a:srgbClr val="800080"/>
                </a:solidFill>
                <a:latin typeface="Times New Roman" pitchFamily="18" charset="0"/>
                <a:cs typeface="Times New Roman" pitchFamily="18" charset="0"/>
              </a:rPr>
              <a:t>các</a:t>
            </a:r>
            <a:r>
              <a:rPr lang="en-US" sz="3600" kern="10" dirty="0">
                <a:ln w="9525">
                  <a:solidFill>
                    <a:srgbClr val="FF0000"/>
                  </a:solidFill>
                  <a:round/>
                  <a:headEnd/>
                  <a:tailEnd/>
                </a:ln>
                <a:solidFill>
                  <a:srgbClr val="800080"/>
                </a:solidFill>
                <a:latin typeface="Times New Roman" pitchFamily="18" charset="0"/>
                <a:cs typeface="Times New Roman" pitchFamily="18" charset="0"/>
              </a:rPr>
              <a:t> </a:t>
            </a:r>
            <a:r>
              <a:rPr lang="en-US" sz="3600" kern="10" dirty="0" err="1">
                <a:ln w="9525">
                  <a:solidFill>
                    <a:srgbClr val="FF0000"/>
                  </a:solidFill>
                  <a:round/>
                  <a:headEnd/>
                  <a:tailEnd/>
                </a:ln>
                <a:solidFill>
                  <a:srgbClr val="800080"/>
                </a:solidFill>
                <a:latin typeface="Times New Roman" pitchFamily="18" charset="0"/>
                <a:cs typeface="Times New Roman" pitchFamily="18" charset="0"/>
              </a:rPr>
              <a:t>thầy</a:t>
            </a:r>
            <a:r>
              <a:rPr lang="en-US" sz="3600" kern="10" dirty="0">
                <a:ln w="9525">
                  <a:solidFill>
                    <a:srgbClr val="FF0000"/>
                  </a:solidFill>
                  <a:round/>
                  <a:headEnd/>
                  <a:tailEnd/>
                </a:ln>
                <a:solidFill>
                  <a:srgbClr val="800080"/>
                </a:solidFill>
                <a:latin typeface="Times New Roman" pitchFamily="18" charset="0"/>
                <a:cs typeface="Times New Roman" pitchFamily="18" charset="0"/>
              </a:rPr>
              <a:t> </a:t>
            </a:r>
            <a:r>
              <a:rPr lang="en-US" sz="3600" kern="10" dirty="0" err="1">
                <a:ln w="9525">
                  <a:solidFill>
                    <a:srgbClr val="FF0000"/>
                  </a:solidFill>
                  <a:round/>
                  <a:headEnd/>
                  <a:tailEnd/>
                </a:ln>
                <a:solidFill>
                  <a:srgbClr val="800080"/>
                </a:solidFill>
                <a:latin typeface="Times New Roman" pitchFamily="18" charset="0"/>
                <a:cs typeface="Times New Roman" pitchFamily="18" charset="0"/>
              </a:rPr>
              <a:t>cô</a:t>
            </a:r>
            <a:r>
              <a:rPr lang="en-US" sz="3600" kern="10" dirty="0">
                <a:ln w="9525">
                  <a:solidFill>
                    <a:srgbClr val="FF0000"/>
                  </a:solidFill>
                  <a:round/>
                  <a:headEnd/>
                  <a:tailEnd/>
                </a:ln>
                <a:solidFill>
                  <a:srgbClr val="800080"/>
                </a:solidFill>
                <a:latin typeface="Times New Roman" pitchFamily="18" charset="0"/>
                <a:cs typeface="Times New Roman" pitchFamily="18" charset="0"/>
              </a:rPr>
              <a:t> </a:t>
            </a:r>
            <a:r>
              <a:rPr lang="en-US" sz="3600" kern="10" dirty="0" err="1">
                <a:ln w="9525">
                  <a:solidFill>
                    <a:srgbClr val="FF0000"/>
                  </a:solidFill>
                  <a:round/>
                  <a:headEnd/>
                  <a:tailEnd/>
                </a:ln>
                <a:solidFill>
                  <a:srgbClr val="800080"/>
                </a:solidFill>
                <a:latin typeface="Times New Roman" pitchFamily="18" charset="0"/>
                <a:cs typeface="Times New Roman" pitchFamily="18" charset="0"/>
              </a:rPr>
              <a:t>về</a:t>
            </a:r>
            <a:r>
              <a:rPr lang="en-US" sz="3600" kern="10" dirty="0">
                <a:ln w="9525">
                  <a:solidFill>
                    <a:srgbClr val="FF0000"/>
                  </a:solidFill>
                  <a:round/>
                  <a:headEnd/>
                  <a:tailEnd/>
                </a:ln>
                <a:solidFill>
                  <a:srgbClr val="800080"/>
                </a:solidFill>
                <a:latin typeface="Times New Roman" pitchFamily="18" charset="0"/>
                <a:cs typeface="Times New Roman" pitchFamily="18" charset="0"/>
              </a:rPr>
              <a:t> </a:t>
            </a:r>
            <a:r>
              <a:rPr lang="en-US" sz="3600" kern="10" dirty="0" err="1">
                <a:ln w="9525">
                  <a:solidFill>
                    <a:srgbClr val="FF0000"/>
                  </a:solidFill>
                  <a:round/>
                  <a:headEnd/>
                  <a:tailEnd/>
                </a:ln>
                <a:solidFill>
                  <a:srgbClr val="800080"/>
                </a:solidFill>
                <a:latin typeface="Times New Roman" pitchFamily="18" charset="0"/>
                <a:cs typeface="Times New Roman" pitchFamily="18" charset="0"/>
              </a:rPr>
              <a:t>dự</a:t>
            </a:r>
            <a:r>
              <a:rPr lang="en-US" sz="3600" kern="10" dirty="0">
                <a:ln w="9525">
                  <a:solidFill>
                    <a:srgbClr val="FF0000"/>
                  </a:solidFill>
                  <a:round/>
                  <a:headEnd/>
                  <a:tailEnd/>
                </a:ln>
                <a:solidFill>
                  <a:srgbClr val="800080"/>
                </a:solidFill>
                <a:latin typeface="Times New Roman" pitchFamily="18" charset="0"/>
                <a:cs typeface="Times New Roman" pitchFamily="18" charset="0"/>
              </a:rPr>
              <a:t> </a:t>
            </a:r>
            <a:r>
              <a:rPr lang="en-US" sz="3600" kern="10" dirty="0" err="1">
                <a:ln w="9525">
                  <a:solidFill>
                    <a:srgbClr val="FF0000"/>
                  </a:solidFill>
                  <a:round/>
                  <a:headEnd/>
                  <a:tailEnd/>
                </a:ln>
                <a:solidFill>
                  <a:srgbClr val="800080"/>
                </a:solidFill>
                <a:latin typeface="Times New Roman" pitchFamily="18" charset="0"/>
                <a:cs typeface="Times New Roman" pitchFamily="18" charset="0"/>
              </a:rPr>
              <a:t>giờ</a:t>
            </a:r>
            <a:endParaRPr lang="en-US" sz="3600" kern="10" dirty="0">
              <a:ln w="9525">
                <a:solidFill>
                  <a:srgbClr val="FF0000"/>
                </a:solidFill>
                <a:round/>
                <a:headEnd/>
                <a:tailEnd/>
              </a:ln>
              <a:solidFill>
                <a:srgbClr val="800080"/>
              </a:solidFill>
              <a:latin typeface="Times New Roman" pitchFamily="18" charset="0"/>
              <a:cs typeface="Times New Roman" pitchFamily="18" charset="0"/>
            </a:endParaRPr>
          </a:p>
        </p:txBody>
      </p:sp>
      <p:sp>
        <p:nvSpPr>
          <p:cNvPr id="9221" name="WordArt 6"/>
          <p:cNvSpPr>
            <a:spLocks noChangeArrowheads="1" noChangeShapeType="1" noTextEdit="1"/>
          </p:cNvSpPr>
          <p:nvPr/>
        </p:nvSpPr>
        <p:spPr bwMode="auto">
          <a:xfrm>
            <a:off x="2890837" y="2644775"/>
            <a:ext cx="2276475" cy="685800"/>
          </a:xfrm>
          <a:prstGeom prst="rect">
            <a:avLst/>
          </a:prstGeom>
        </p:spPr>
        <p:txBody>
          <a:bodyPr spcFirstLastPara="1" wrap="none" fromWordArt="1">
            <a:prstTxWarp prst="textArchUp">
              <a:avLst>
                <a:gd name="adj" fmla="val 10800000"/>
              </a:avLst>
            </a:prstTxWarp>
          </a:bodyPr>
          <a:lstStyle/>
          <a:p>
            <a:pPr algn="ctr"/>
            <a:r>
              <a:rPr lang="en-US" sz="2800" b="1" kern="10" spc="-140" dirty="0">
                <a:ln w="9525" cap="rnd">
                  <a:solidFill>
                    <a:srgbClr val="00FF00"/>
                  </a:solidFill>
                  <a:prstDash val="sysDot"/>
                  <a:round/>
                  <a:headEnd/>
                  <a:tailEnd/>
                </a:ln>
                <a:solidFill>
                  <a:srgbClr val="FF00FF"/>
                </a:solidFill>
                <a:effectLst>
                  <a:outerShdw dist="35921" dir="2700000" algn="ctr" rotWithShape="0">
                    <a:srgbClr val="C0C0C0">
                      <a:alpha val="79999"/>
                    </a:srgbClr>
                  </a:outerShdw>
                </a:effectLst>
                <a:latin typeface="Times New Roman" pitchFamily="18" charset="0"/>
                <a:cs typeface="Times New Roman" pitchFamily="18" charset="0"/>
              </a:rPr>
              <a:t>MÔN LỊCH SỬ</a:t>
            </a:r>
          </a:p>
        </p:txBody>
      </p:sp>
      <p:pic>
        <p:nvPicPr>
          <p:cNvPr id="183303" name="Picture 7"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4637" y="2949575"/>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4" name="Text Box 8"/>
          <p:cNvSpPr txBox="1">
            <a:spLocks noChangeArrowheads="1"/>
          </p:cNvSpPr>
          <p:nvPr/>
        </p:nvSpPr>
        <p:spPr bwMode="auto">
          <a:xfrm>
            <a:off x="2890837" y="3330575"/>
            <a:ext cx="1981200" cy="579438"/>
          </a:xfrm>
          <a:prstGeom prst="rect">
            <a:avLst/>
          </a:prstGeom>
          <a:solidFill>
            <a:srgbClr val="990099">
              <a:alpha val="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spcBef>
                <a:spcPct val="50000"/>
              </a:spcBef>
            </a:pPr>
            <a:r>
              <a:rPr lang="en-US" b="1" dirty="0">
                <a:solidFill>
                  <a:srgbClr val="FF3300"/>
                </a:solidFill>
                <a:latin typeface="+mj-lt"/>
                <a:cs typeface="Times New Roman" pitchFamily="18" charset="0"/>
              </a:rPr>
              <a:t>         </a:t>
            </a:r>
            <a:r>
              <a:rPr lang="en-US" sz="3200" b="1" dirty="0">
                <a:solidFill>
                  <a:srgbClr val="FF3300"/>
                </a:solidFill>
                <a:latin typeface="Times New Roman" pitchFamily="18" charset="0"/>
                <a:cs typeface="Times New Roman" pitchFamily="18" charset="0"/>
              </a:rPr>
              <a:t>LỚP 5</a:t>
            </a:r>
            <a:r>
              <a:rPr lang="en-US" b="1" dirty="0">
                <a:solidFill>
                  <a:srgbClr val="FF3300"/>
                </a:solidFill>
                <a:latin typeface="+mj-lt"/>
                <a:cs typeface="Times New Roman" pitchFamily="18" charset="0"/>
              </a:rPr>
              <a:t>    </a:t>
            </a:r>
          </a:p>
        </p:txBody>
      </p:sp>
      <p:pic>
        <p:nvPicPr>
          <p:cNvPr id="9224"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985837" y="2187575"/>
            <a:ext cx="13525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5938837" y="2339975"/>
            <a:ext cx="13525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9" name="Picture 13" descr="140"/>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909637" y="2720975"/>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1" name="Dem Truong Son Nho Bac - Top ca Quan Khu 7.mp3">
            <a:hlinkClick r:id="" action="ppaction://media"/>
          </p:cNvPr>
          <p:cNvPicPr>
            <a:picLocks noRot="1" noChangeAspect="1" noChangeArrowheads="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4110037" y="165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515334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3300"/>
                                        </p:tgtEl>
                                        <p:attrNameLst>
                                          <p:attrName>style.visibility</p:attrName>
                                        </p:attrNameLst>
                                      </p:cBhvr>
                                      <p:to>
                                        <p:strVal val="visible"/>
                                      </p:to>
                                    </p:set>
                                    <p:animEffect transition="in" filter="diamond(in)">
                                      <p:cBhvr>
                                        <p:cTn id="7" dur="500"/>
                                        <p:tgtEl>
                                          <p:spTgt spid="183300"/>
                                        </p:tgtEl>
                                      </p:cBhvr>
                                    </p:animEffect>
                                  </p:childTnLst>
                                </p:cTn>
                              </p:par>
                              <p:par>
                                <p:cTn id="8" presetID="21" presetClass="entr" presetSubtype="4" fill="hold" nodeType="withEffect">
                                  <p:stCondLst>
                                    <p:cond delay="0"/>
                                  </p:stCondLst>
                                  <p:childTnLst>
                                    <p:set>
                                      <p:cBhvr>
                                        <p:cTn id="9" dur="1" fill="hold">
                                          <p:stCondLst>
                                            <p:cond delay="0"/>
                                          </p:stCondLst>
                                        </p:cTn>
                                        <p:tgtEl>
                                          <p:spTgt spid="183303"/>
                                        </p:tgtEl>
                                        <p:attrNameLst>
                                          <p:attrName>style.visibility</p:attrName>
                                        </p:attrNameLst>
                                      </p:cBhvr>
                                      <p:to>
                                        <p:strVal val="visible"/>
                                      </p:to>
                                    </p:set>
                                    <p:animEffect transition="in" filter="wheel(4)">
                                      <p:cBhvr>
                                        <p:cTn id="10" dur="3000"/>
                                        <p:tgtEl>
                                          <p:spTgt spid="183303"/>
                                        </p:tgtEl>
                                      </p:cBhvr>
                                    </p:animEffect>
                                  </p:childTnLst>
                                </p:cTn>
                              </p:par>
                              <p:par>
                                <p:cTn id="11" presetID="40" presetClass="entr" presetSubtype="0" fill="hold" grpId="0" nodeType="withEffect">
                                  <p:stCondLst>
                                    <p:cond delay="0"/>
                                  </p:stCondLst>
                                  <p:iterate type="lt">
                                    <p:tmPct val="10000"/>
                                  </p:iterate>
                                  <p:childTnLst>
                                    <p:set>
                                      <p:cBhvr>
                                        <p:cTn id="12" dur="1" fill="hold">
                                          <p:stCondLst>
                                            <p:cond delay="0"/>
                                          </p:stCondLst>
                                        </p:cTn>
                                        <p:tgtEl>
                                          <p:spTgt spid="183304"/>
                                        </p:tgtEl>
                                        <p:attrNameLst>
                                          <p:attrName>style.visibility</p:attrName>
                                        </p:attrNameLst>
                                      </p:cBhvr>
                                      <p:to>
                                        <p:strVal val="visible"/>
                                      </p:to>
                                    </p:set>
                                    <p:animEffect transition="in" filter="fade">
                                      <p:cBhvr>
                                        <p:cTn id="13" dur="1000"/>
                                        <p:tgtEl>
                                          <p:spTgt spid="183304"/>
                                        </p:tgtEl>
                                      </p:cBhvr>
                                    </p:animEffect>
                                    <p:anim calcmode="lin" valueType="num">
                                      <p:cBhvr>
                                        <p:cTn id="14" dur="1000" fill="hold"/>
                                        <p:tgtEl>
                                          <p:spTgt spid="183304"/>
                                        </p:tgtEl>
                                        <p:attrNameLst>
                                          <p:attrName>ppt_x</p:attrName>
                                        </p:attrNameLst>
                                      </p:cBhvr>
                                      <p:tavLst>
                                        <p:tav tm="0">
                                          <p:val>
                                            <p:strVal val="#ppt_x-.1"/>
                                          </p:val>
                                        </p:tav>
                                        <p:tav tm="100000">
                                          <p:val>
                                            <p:strVal val="#ppt_x"/>
                                          </p:val>
                                        </p:tav>
                                      </p:tavLst>
                                    </p:anim>
                                    <p:anim calcmode="lin" valueType="num">
                                      <p:cBhvr>
                                        <p:cTn id="15" dur="1000" fill="hold"/>
                                        <p:tgtEl>
                                          <p:spTgt spid="183304"/>
                                        </p:tgtEl>
                                        <p:attrNameLst>
                                          <p:attrName>ppt_y</p:attrName>
                                        </p:attrNameLst>
                                      </p:cBhvr>
                                      <p:tavLst>
                                        <p:tav tm="0">
                                          <p:val>
                                            <p:strVal val="#ppt_y"/>
                                          </p:val>
                                        </p:tav>
                                        <p:tav tm="100000">
                                          <p:val>
                                            <p:strVal val="#ppt_y"/>
                                          </p:val>
                                        </p:tav>
                                      </p:tavLst>
                                    </p:anim>
                                  </p:childTnLst>
                                </p:cTn>
                              </p:par>
                              <p:par>
                                <p:cTn id="16" presetID="1" presetClass="entr" presetSubtype="0" fill="hold" nodeType="withEffect">
                                  <p:stCondLst>
                                    <p:cond delay="0"/>
                                  </p:stCondLst>
                                  <p:childTnLst>
                                    <p:set>
                                      <p:cBhvr>
                                        <p:cTn id="17" dur="1" fill="hold">
                                          <p:stCondLst>
                                            <p:cond delay="0"/>
                                          </p:stCondLst>
                                        </p:cTn>
                                        <p:tgtEl>
                                          <p:spTgt spid="18330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childTnLst>
                          </p:cTn>
                        </p:par>
                        <p:par>
                          <p:cTn id="18" fill="hold" nodeType="afterGroup">
                            <p:stCondLst>
                              <p:cond delay="3000"/>
                            </p:stCondLst>
                            <p:childTnLst>
                              <p:par>
                                <p:cTn id="19" presetID="1" presetClass="mediacall" presetSubtype="0" fill="hold" nodeType="afterEffect">
                                  <p:stCondLst>
                                    <p:cond delay="0"/>
                                  </p:stCondLst>
                                  <p:childTnLst>
                                    <p:cmd type="call" cmd="playFrom(0.0)">
                                      <p:cBhvr>
                                        <p:cTn id="20" dur="169774" fill="hold"/>
                                        <p:tgtEl>
                                          <p:spTgt spid="1833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183311"/>
                </p:tgtEl>
              </p:cMediaNode>
            </p:audio>
          </p:childTnLst>
        </p:cTn>
      </p:par>
    </p:tnLst>
    <p:bldLst>
      <p:bldP spid="183300" grpId="0" animBg="1"/>
      <p:bldP spid="18330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 Box 9"/>
          <p:cNvSpPr txBox="1">
            <a:spLocks noChangeArrowheads="1"/>
          </p:cNvSpPr>
          <p:nvPr/>
        </p:nvSpPr>
        <p:spPr bwMode="auto">
          <a:xfrm>
            <a:off x="457200" y="1676400"/>
            <a:ext cx="8305800" cy="3439403"/>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just" eaLnBrk="1" hangingPunct="1">
              <a:lnSpc>
                <a:spcPct val="150000"/>
              </a:lnSpc>
            </a:pPr>
            <a:r>
              <a:rPr lang="en-US" sz="2900" dirty="0">
                <a:solidFill>
                  <a:srgbClr val="0000FF"/>
                </a:solidFill>
                <a:latin typeface="Times New Roman" pitchFamily="18" charset="0"/>
                <a:cs typeface="Times New Roman" pitchFamily="18" charset="0"/>
              </a:rPr>
              <a:t>   </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Để</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đáp</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ứng</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nhu</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cầu</a:t>
            </a:r>
            <a:r>
              <a:rPr lang="en-US" sz="2900" dirty="0">
                <a:solidFill>
                  <a:schemeClr val="tx2"/>
                </a:solidFill>
                <a:latin typeface="Times New Roman" pitchFamily="18" charset="0"/>
                <a:cs typeface="Times New Roman" pitchFamily="18" charset="0"/>
              </a:rPr>
              <a:t> chi </a:t>
            </a:r>
            <a:r>
              <a:rPr lang="en-US" sz="2900" dirty="0" err="1">
                <a:solidFill>
                  <a:schemeClr val="tx2"/>
                </a:solidFill>
                <a:latin typeface="Times New Roman" pitchFamily="18" charset="0"/>
                <a:cs typeface="Times New Roman" pitchFamily="18" charset="0"/>
              </a:rPr>
              <a:t>viện</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cho</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miền</a:t>
            </a:r>
            <a:r>
              <a:rPr lang="en-US" sz="2900" dirty="0">
                <a:solidFill>
                  <a:schemeClr val="tx2"/>
                </a:solidFill>
                <a:latin typeface="Times New Roman" pitchFamily="18" charset="0"/>
                <a:cs typeface="Times New Roman" pitchFamily="18" charset="0"/>
              </a:rPr>
              <a:t> Nam </a:t>
            </a:r>
            <a:r>
              <a:rPr lang="en-US" sz="2900" dirty="0" err="1">
                <a:solidFill>
                  <a:schemeClr val="tx2"/>
                </a:solidFill>
                <a:latin typeface="Times New Roman" pitchFamily="18" charset="0"/>
                <a:cs typeface="Times New Roman" pitchFamily="18" charset="0"/>
              </a:rPr>
              <a:t>kháng</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chiến</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ngày</a:t>
            </a:r>
            <a:r>
              <a:rPr lang="en-US" sz="2900" dirty="0">
                <a:solidFill>
                  <a:schemeClr val="tx2"/>
                </a:solidFill>
                <a:latin typeface="Times New Roman" pitchFamily="18" charset="0"/>
                <a:cs typeface="Times New Roman" pitchFamily="18" charset="0"/>
              </a:rPr>
              <a:t> 19/5/1959. </a:t>
            </a:r>
            <a:r>
              <a:rPr lang="en-US" sz="2900" dirty="0" err="1">
                <a:solidFill>
                  <a:schemeClr val="tx2"/>
                </a:solidFill>
                <a:latin typeface="Times New Roman" pitchFamily="18" charset="0"/>
                <a:cs typeface="Times New Roman" pitchFamily="18" charset="0"/>
              </a:rPr>
              <a:t>Trung</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ương</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Đảng</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quyết</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định</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mở</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đường</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Trường</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Sơn</a:t>
            </a:r>
            <a:r>
              <a:rPr lang="en-US" sz="2900" dirty="0">
                <a:solidFill>
                  <a:schemeClr val="tx2"/>
                </a:solidFill>
                <a:latin typeface="Times New Roman" pitchFamily="18" charset="0"/>
                <a:cs typeface="Times New Roman" pitchFamily="18" charset="0"/>
              </a:rPr>
              <a:t>.</a:t>
            </a:r>
          </a:p>
          <a:p>
            <a:pPr algn="just" eaLnBrk="1" hangingPunct="1">
              <a:lnSpc>
                <a:spcPct val="150000"/>
              </a:lnSpc>
            </a:pPr>
            <a:r>
              <a:rPr lang="en-US" sz="2900" dirty="0">
                <a:solidFill>
                  <a:schemeClr val="tx2"/>
                </a:solidFill>
                <a:latin typeface="Times New Roman" pitchFamily="18" charset="0"/>
                <a:cs typeface="Times New Roman" pitchFamily="18" charset="0"/>
              </a:rPr>
              <a:t>   - </a:t>
            </a:r>
            <a:r>
              <a:rPr lang="en-US" sz="2900" dirty="0" err="1">
                <a:solidFill>
                  <a:schemeClr val="tx2"/>
                </a:solidFill>
                <a:latin typeface="Times New Roman" pitchFamily="18" charset="0"/>
                <a:cs typeface="Times New Roman" pitchFamily="18" charset="0"/>
              </a:rPr>
              <a:t>Đường</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Trường</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Sơn</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còn</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có</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tên</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gọi</a:t>
            </a:r>
            <a:r>
              <a:rPr lang="en-US" sz="2900" dirty="0">
                <a:solidFill>
                  <a:schemeClr val="tx2"/>
                </a:solidFill>
                <a:latin typeface="Times New Roman" pitchFamily="18" charset="0"/>
                <a:cs typeface="Times New Roman" pitchFamily="18" charset="0"/>
              </a:rPr>
              <a:t> </a:t>
            </a:r>
            <a:r>
              <a:rPr lang="en-US" sz="2900" dirty="0" err="1">
                <a:solidFill>
                  <a:schemeClr val="tx2"/>
                </a:solidFill>
                <a:latin typeface="Times New Roman" pitchFamily="18" charset="0"/>
                <a:cs typeface="Times New Roman" pitchFamily="18" charset="0"/>
              </a:rPr>
              <a:t>là</a:t>
            </a:r>
            <a:r>
              <a:rPr lang="en-US" sz="2900" dirty="0">
                <a:solidFill>
                  <a:schemeClr val="tx2"/>
                </a:solidFill>
                <a:latin typeface="Times New Roman" pitchFamily="18" charset="0"/>
                <a:cs typeface="Times New Roman" pitchFamily="18" charset="0"/>
              </a:rPr>
              <a:t> </a:t>
            </a:r>
            <a:r>
              <a:rPr lang="en-US" sz="2900" i="1" dirty="0">
                <a:solidFill>
                  <a:schemeClr val="tx2"/>
                </a:solidFill>
                <a:latin typeface="Times New Roman" pitchFamily="18" charset="0"/>
                <a:cs typeface="Times New Roman" pitchFamily="18" charset="0"/>
              </a:rPr>
              <a:t>“</a:t>
            </a:r>
            <a:r>
              <a:rPr lang="en-US" sz="2900" i="1" dirty="0" err="1">
                <a:solidFill>
                  <a:schemeClr val="tx2"/>
                </a:solidFill>
                <a:latin typeface="Times New Roman" pitchFamily="18" charset="0"/>
                <a:cs typeface="Times New Roman" pitchFamily="18" charset="0"/>
              </a:rPr>
              <a:t>Đường</a:t>
            </a:r>
            <a:r>
              <a:rPr lang="en-US" sz="2900" i="1" dirty="0">
                <a:solidFill>
                  <a:schemeClr val="tx2"/>
                </a:solidFill>
                <a:latin typeface="Times New Roman" pitchFamily="18" charset="0"/>
                <a:cs typeface="Times New Roman" pitchFamily="18" charset="0"/>
              </a:rPr>
              <a:t> </a:t>
            </a:r>
            <a:r>
              <a:rPr lang="en-US" sz="2900" i="1" dirty="0" err="1">
                <a:solidFill>
                  <a:schemeClr val="tx2"/>
                </a:solidFill>
                <a:latin typeface="Times New Roman" pitchFamily="18" charset="0"/>
                <a:cs typeface="Times New Roman" pitchFamily="18" charset="0"/>
              </a:rPr>
              <a:t>Hồ</a:t>
            </a:r>
            <a:r>
              <a:rPr lang="en-US" sz="2900" i="1" dirty="0">
                <a:solidFill>
                  <a:schemeClr val="tx2"/>
                </a:solidFill>
                <a:latin typeface="Times New Roman" pitchFamily="18" charset="0"/>
                <a:cs typeface="Times New Roman" pitchFamily="18" charset="0"/>
              </a:rPr>
              <a:t> </a:t>
            </a:r>
            <a:r>
              <a:rPr lang="en-US" sz="2900" i="1" dirty="0" err="1">
                <a:solidFill>
                  <a:schemeClr val="tx2"/>
                </a:solidFill>
                <a:latin typeface="Times New Roman" pitchFamily="18" charset="0"/>
                <a:cs typeface="Times New Roman" pitchFamily="18" charset="0"/>
              </a:rPr>
              <a:t>Chí</a:t>
            </a:r>
            <a:r>
              <a:rPr lang="en-US" sz="2900" i="1" dirty="0">
                <a:solidFill>
                  <a:schemeClr val="tx2"/>
                </a:solidFill>
                <a:latin typeface="Times New Roman" pitchFamily="18" charset="0"/>
                <a:cs typeface="Times New Roman" pitchFamily="18" charset="0"/>
              </a:rPr>
              <a:t> Minh”.</a:t>
            </a:r>
          </a:p>
        </p:txBody>
      </p:sp>
      <p:sp>
        <p:nvSpPr>
          <p:cNvPr id="18435" name="Rectangle 4"/>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Times New Roman" pitchFamily="18" charset="0"/>
              <a:cs typeface="Times New Roman" pitchFamily="18" charset="0"/>
            </a:endParaRPr>
          </a:p>
        </p:txBody>
      </p:sp>
      <p:sp>
        <p:nvSpPr>
          <p:cNvPr id="18436" name="Text Box 5"/>
          <p:cNvSpPr txBox="1">
            <a:spLocks noChangeArrowheads="1"/>
          </p:cNvSpPr>
          <p:nvPr/>
        </p:nvSpPr>
        <p:spPr bwMode="auto">
          <a:xfrm>
            <a:off x="2209800" y="800100"/>
            <a:ext cx="5327650" cy="8334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4800" b="1" dirty="0" err="1">
                <a:solidFill>
                  <a:srgbClr val="FF0066"/>
                </a:solidFill>
                <a:latin typeface="Times New Roman" pitchFamily="18" charset="0"/>
                <a:cs typeface="Times New Roman" pitchFamily="18" charset="0"/>
              </a:rPr>
              <a:t>Đường</a:t>
            </a:r>
            <a:r>
              <a:rPr lang="en-US" sz="4800" b="1" dirty="0">
                <a:solidFill>
                  <a:schemeClr val="bg1"/>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Trường</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Sơn</a:t>
            </a:r>
            <a:endParaRPr lang="en-US" sz="4800" b="1" dirty="0">
              <a:solidFill>
                <a:srgbClr val="FF0066"/>
              </a:solidFill>
              <a:latin typeface="Times New Roman" pitchFamily="18" charset="0"/>
              <a:cs typeface="Times New Roman" pitchFamily="18" charset="0"/>
            </a:endParaRPr>
          </a:p>
        </p:txBody>
      </p:sp>
      <p:grpSp>
        <p:nvGrpSpPr>
          <p:cNvPr id="18437" name="Group 7"/>
          <p:cNvGrpSpPr>
            <a:grpSpLocks/>
          </p:cNvGrpSpPr>
          <p:nvPr/>
        </p:nvGrpSpPr>
        <p:grpSpPr bwMode="auto">
          <a:xfrm rot="5400000">
            <a:off x="34131" y="-34131"/>
            <a:ext cx="1711325" cy="1779588"/>
            <a:chOff x="2332" y="1554"/>
            <a:chExt cx="1105" cy="1218"/>
          </a:xfrm>
        </p:grpSpPr>
        <p:sp>
          <p:nvSpPr>
            <p:cNvPr id="18858" name="Freeform 8"/>
            <p:cNvSpPr>
              <a:spLocks/>
            </p:cNvSpPr>
            <p:nvPr/>
          </p:nvSpPr>
          <p:spPr bwMode="auto">
            <a:xfrm>
              <a:off x="2450" y="2113"/>
              <a:ext cx="30" cy="30"/>
            </a:xfrm>
            <a:custGeom>
              <a:avLst/>
              <a:gdLst>
                <a:gd name="T0" fmla="*/ 3 w 61"/>
                <a:gd name="T1" fmla="*/ 8 h 60"/>
                <a:gd name="T2" fmla="*/ 2 w 61"/>
                <a:gd name="T3" fmla="*/ 8 h 60"/>
                <a:gd name="T4" fmla="*/ 1 w 61"/>
                <a:gd name="T5" fmla="*/ 7 h 60"/>
                <a:gd name="T6" fmla="*/ 0 w 61"/>
                <a:gd name="T7" fmla="*/ 6 h 60"/>
                <a:gd name="T8" fmla="*/ 0 w 61"/>
                <a:gd name="T9" fmla="*/ 4 h 60"/>
                <a:gd name="T10" fmla="*/ 0 w 61"/>
                <a:gd name="T11" fmla="*/ 3 h 60"/>
                <a:gd name="T12" fmla="*/ 1 w 61"/>
                <a:gd name="T13" fmla="*/ 1 h 60"/>
                <a:gd name="T14" fmla="*/ 2 w 61"/>
                <a:gd name="T15" fmla="*/ 1 h 60"/>
                <a:gd name="T16" fmla="*/ 3 w 61"/>
                <a:gd name="T17" fmla="*/ 0 h 60"/>
                <a:gd name="T18" fmla="*/ 5 w 61"/>
                <a:gd name="T19" fmla="*/ 1 h 60"/>
                <a:gd name="T20" fmla="*/ 6 w 61"/>
                <a:gd name="T21" fmla="*/ 1 h 60"/>
                <a:gd name="T22" fmla="*/ 7 w 61"/>
                <a:gd name="T23" fmla="*/ 3 h 60"/>
                <a:gd name="T24" fmla="*/ 7 w 61"/>
                <a:gd name="T25" fmla="*/ 4 h 60"/>
                <a:gd name="T26" fmla="*/ 7 w 61"/>
                <a:gd name="T27" fmla="*/ 6 h 60"/>
                <a:gd name="T28" fmla="*/ 6 w 61"/>
                <a:gd name="T29" fmla="*/ 7 h 60"/>
                <a:gd name="T30" fmla="*/ 5 w 61"/>
                <a:gd name="T31" fmla="*/ 8 h 60"/>
                <a:gd name="T32" fmla="*/ 3 w 61"/>
                <a:gd name="T33" fmla="*/ 8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59" name="Freeform 9"/>
            <p:cNvSpPr>
              <a:spLocks/>
            </p:cNvSpPr>
            <p:nvPr/>
          </p:nvSpPr>
          <p:spPr bwMode="auto">
            <a:xfrm>
              <a:off x="2431" y="2013"/>
              <a:ext cx="67" cy="91"/>
            </a:xfrm>
            <a:custGeom>
              <a:avLst/>
              <a:gdLst>
                <a:gd name="T0" fmla="*/ 7 w 132"/>
                <a:gd name="T1" fmla="*/ 23 h 182"/>
                <a:gd name="T2" fmla="*/ 11 w 132"/>
                <a:gd name="T3" fmla="*/ 23 h 182"/>
                <a:gd name="T4" fmla="*/ 11 w 132"/>
                <a:gd name="T5" fmla="*/ 22 h 182"/>
                <a:gd name="T6" fmla="*/ 13 w 132"/>
                <a:gd name="T7" fmla="*/ 20 h 182"/>
                <a:gd name="T8" fmla="*/ 15 w 132"/>
                <a:gd name="T9" fmla="*/ 16 h 182"/>
                <a:gd name="T10" fmla="*/ 16 w 132"/>
                <a:gd name="T11" fmla="*/ 12 h 182"/>
                <a:gd name="T12" fmla="*/ 17 w 132"/>
                <a:gd name="T13" fmla="*/ 8 h 182"/>
                <a:gd name="T14" fmla="*/ 17 w 132"/>
                <a:gd name="T15" fmla="*/ 4 h 182"/>
                <a:gd name="T16" fmla="*/ 14 w 132"/>
                <a:gd name="T17" fmla="*/ 2 h 182"/>
                <a:gd name="T18" fmla="*/ 9 w 132"/>
                <a:gd name="T19" fmla="*/ 0 h 182"/>
                <a:gd name="T20" fmla="*/ 4 w 132"/>
                <a:gd name="T21" fmla="*/ 2 h 182"/>
                <a:gd name="T22" fmla="*/ 1 w 132"/>
                <a:gd name="T23" fmla="*/ 4 h 182"/>
                <a:gd name="T24" fmla="*/ 0 w 132"/>
                <a:gd name="T25" fmla="*/ 8 h 182"/>
                <a:gd name="T26" fmla="*/ 1 w 132"/>
                <a:gd name="T27" fmla="*/ 12 h 182"/>
                <a:gd name="T28" fmla="*/ 3 w 132"/>
                <a:gd name="T29" fmla="*/ 16 h 182"/>
                <a:gd name="T30" fmla="*/ 5 w 132"/>
                <a:gd name="T31" fmla="*/ 20 h 182"/>
                <a:gd name="T32" fmla="*/ 6 w 132"/>
                <a:gd name="T33" fmla="*/ 22 h 182"/>
                <a:gd name="T34" fmla="*/ 7 w 132"/>
                <a:gd name="T35" fmla="*/ 23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60" name="Freeform 10"/>
            <p:cNvSpPr>
              <a:spLocks/>
            </p:cNvSpPr>
            <p:nvPr/>
          </p:nvSpPr>
          <p:spPr bwMode="auto">
            <a:xfrm>
              <a:off x="2431" y="2013"/>
              <a:ext cx="67" cy="91"/>
            </a:xfrm>
            <a:custGeom>
              <a:avLst/>
              <a:gdLst>
                <a:gd name="T0" fmla="*/ 7 w 132"/>
                <a:gd name="T1" fmla="*/ 23 h 182"/>
                <a:gd name="T2" fmla="*/ 11 w 132"/>
                <a:gd name="T3" fmla="*/ 23 h 182"/>
                <a:gd name="T4" fmla="*/ 11 w 132"/>
                <a:gd name="T5" fmla="*/ 22 h 182"/>
                <a:gd name="T6" fmla="*/ 13 w 132"/>
                <a:gd name="T7" fmla="*/ 20 h 182"/>
                <a:gd name="T8" fmla="*/ 15 w 132"/>
                <a:gd name="T9" fmla="*/ 16 h 182"/>
                <a:gd name="T10" fmla="*/ 16 w 132"/>
                <a:gd name="T11" fmla="*/ 12 h 182"/>
                <a:gd name="T12" fmla="*/ 17 w 132"/>
                <a:gd name="T13" fmla="*/ 8 h 182"/>
                <a:gd name="T14" fmla="*/ 17 w 132"/>
                <a:gd name="T15" fmla="*/ 4 h 182"/>
                <a:gd name="T16" fmla="*/ 14 w 132"/>
                <a:gd name="T17" fmla="*/ 2 h 182"/>
                <a:gd name="T18" fmla="*/ 9 w 132"/>
                <a:gd name="T19" fmla="*/ 0 h 182"/>
                <a:gd name="T20" fmla="*/ 4 w 132"/>
                <a:gd name="T21" fmla="*/ 2 h 182"/>
                <a:gd name="T22" fmla="*/ 1 w 132"/>
                <a:gd name="T23" fmla="*/ 4 h 182"/>
                <a:gd name="T24" fmla="*/ 0 w 132"/>
                <a:gd name="T25" fmla="*/ 8 h 182"/>
                <a:gd name="T26" fmla="*/ 1 w 132"/>
                <a:gd name="T27" fmla="*/ 12 h 182"/>
                <a:gd name="T28" fmla="*/ 3 w 132"/>
                <a:gd name="T29" fmla="*/ 16 h 182"/>
                <a:gd name="T30" fmla="*/ 5 w 132"/>
                <a:gd name="T31" fmla="*/ 20 h 182"/>
                <a:gd name="T32" fmla="*/ 6 w 132"/>
                <a:gd name="T33" fmla="*/ 22 h 182"/>
                <a:gd name="T34" fmla="*/ 7 w 132"/>
                <a:gd name="T35" fmla="*/ 23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61" name="Freeform 11"/>
            <p:cNvSpPr>
              <a:spLocks/>
            </p:cNvSpPr>
            <p:nvPr/>
          </p:nvSpPr>
          <p:spPr bwMode="auto">
            <a:xfrm>
              <a:off x="2359" y="2051"/>
              <a:ext cx="89" cy="73"/>
            </a:xfrm>
            <a:custGeom>
              <a:avLst/>
              <a:gdLst>
                <a:gd name="T0" fmla="*/ 21 w 177"/>
                <a:gd name="T1" fmla="*/ 18 h 146"/>
                <a:gd name="T2" fmla="*/ 23 w 177"/>
                <a:gd name="T3" fmla="*/ 15 h 146"/>
                <a:gd name="T4" fmla="*/ 22 w 177"/>
                <a:gd name="T5" fmla="*/ 14 h 146"/>
                <a:gd name="T6" fmla="*/ 21 w 177"/>
                <a:gd name="T7" fmla="*/ 12 h 146"/>
                <a:gd name="T8" fmla="*/ 18 w 177"/>
                <a:gd name="T9" fmla="*/ 8 h 146"/>
                <a:gd name="T10" fmla="*/ 16 w 177"/>
                <a:gd name="T11" fmla="*/ 5 h 146"/>
                <a:gd name="T12" fmla="*/ 12 w 177"/>
                <a:gd name="T13" fmla="*/ 2 h 146"/>
                <a:gd name="T14" fmla="*/ 9 w 177"/>
                <a:gd name="T15" fmla="*/ 0 h 146"/>
                <a:gd name="T16" fmla="*/ 5 w 177"/>
                <a:gd name="T17" fmla="*/ 1 h 146"/>
                <a:gd name="T18" fmla="*/ 2 w 177"/>
                <a:gd name="T19" fmla="*/ 5 h 146"/>
                <a:gd name="T20" fmla="*/ 1 w 177"/>
                <a:gd name="T21" fmla="*/ 8 h 146"/>
                <a:gd name="T22" fmla="*/ 0 w 177"/>
                <a:gd name="T23" fmla="*/ 10 h 146"/>
                <a:gd name="T24" fmla="*/ 1 w 177"/>
                <a:gd name="T25" fmla="*/ 12 h 146"/>
                <a:gd name="T26" fmla="*/ 1 w 177"/>
                <a:gd name="T27" fmla="*/ 14 h 146"/>
                <a:gd name="T28" fmla="*/ 3 w 177"/>
                <a:gd name="T29" fmla="*/ 15 h 146"/>
                <a:gd name="T30" fmla="*/ 4 w 177"/>
                <a:gd name="T31" fmla="*/ 16 h 146"/>
                <a:gd name="T32" fmla="*/ 6 w 177"/>
                <a:gd name="T33" fmla="*/ 17 h 146"/>
                <a:gd name="T34" fmla="*/ 8 w 177"/>
                <a:gd name="T35" fmla="*/ 18 h 146"/>
                <a:gd name="T36" fmla="*/ 10 w 177"/>
                <a:gd name="T37" fmla="*/ 18 h 146"/>
                <a:gd name="T38" fmla="*/ 13 w 177"/>
                <a:gd name="T39" fmla="*/ 18 h 146"/>
                <a:gd name="T40" fmla="*/ 15 w 177"/>
                <a:gd name="T41" fmla="*/ 18 h 146"/>
                <a:gd name="T42" fmla="*/ 17 w 177"/>
                <a:gd name="T43" fmla="*/ 19 h 146"/>
                <a:gd name="T44" fmla="*/ 18 w 177"/>
                <a:gd name="T45" fmla="*/ 19 h 146"/>
                <a:gd name="T46" fmla="*/ 20 w 177"/>
                <a:gd name="T47" fmla="*/ 18 h 146"/>
                <a:gd name="T48" fmla="*/ 21 w 177"/>
                <a:gd name="T49" fmla="*/ 18 h 146"/>
                <a:gd name="T50" fmla="*/ 21 w 177"/>
                <a:gd name="T51" fmla="*/ 18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62" name="Freeform 12"/>
            <p:cNvSpPr>
              <a:spLocks/>
            </p:cNvSpPr>
            <p:nvPr/>
          </p:nvSpPr>
          <p:spPr bwMode="auto">
            <a:xfrm>
              <a:off x="2359" y="2133"/>
              <a:ext cx="89" cy="71"/>
            </a:xfrm>
            <a:custGeom>
              <a:avLst/>
              <a:gdLst>
                <a:gd name="T0" fmla="*/ 23 w 178"/>
                <a:gd name="T1" fmla="*/ 3 h 143"/>
                <a:gd name="T2" fmla="*/ 21 w 178"/>
                <a:gd name="T3" fmla="*/ 0 h 143"/>
                <a:gd name="T4" fmla="*/ 21 w 178"/>
                <a:gd name="T5" fmla="*/ 0 h 143"/>
                <a:gd name="T6" fmla="*/ 20 w 178"/>
                <a:gd name="T7" fmla="*/ 0 h 143"/>
                <a:gd name="T8" fmla="*/ 19 w 178"/>
                <a:gd name="T9" fmla="*/ 0 h 143"/>
                <a:gd name="T10" fmla="*/ 17 w 178"/>
                <a:gd name="T11" fmla="*/ 0 h 143"/>
                <a:gd name="T12" fmla="*/ 15 w 178"/>
                <a:gd name="T13" fmla="*/ 0 h 143"/>
                <a:gd name="T14" fmla="*/ 13 w 178"/>
                <a:gd name="T15" fmla="*/ 0 h 143"/>
                <a:gd name="T16" fmla="*/ 10 w 178"/>
                <a:gd name="T17" fmla="*/ 0 h 143"/>
                <a:gd name="T18" fmla="*/ 8 w 178"/>
                <a:gd name="T19" fmla="*/ 0 h 143"/>
                <a:gd name="T20" fmla="*/ 6 w 178"/>
                <a:gd name="T21" fmla="*/ 1 h 143"/>
                <a:gd name="T22" fmla="*/ 4 w 178"/>
                <a:gd name="T23" fmla="*/ 2 h 143"/>
                <a:gd name="T24" fmla="*/ 3 w 178"/>
                <a:gd name="T25" fmla="*/ 3 h 143"/>
                <a:gd name="T26" fmla="*/ 1 w 178"/>
                <a:gd name="T27" fmla="*/ 4 h 143"/>
                <a:gd name="T28" fmla="*/ 1 w 178"/>
                <a:gd name="T29" fmla="*/ 6 h 143"/>
                <a:gd name="T30" fmla="*/ 0 w 178"/>
                <a:gd name="T31" fmla="*/ 8 h 143"/>
                <a:gd name="T32" fmla="*/ 1 w 178"/>
                <a:gd name="T33" fmla="*/ 10 h 143"/>
                <a:gd name="T34" fmla="*/ 2 w 178"/>
                <a:gd name="T35" fmla="*/ 13 h 143"/>
                <a:gd name="T36" fmla="*/ 6 w 178"/>
                <a:gd name="T37" fmla="*/ 16 h 143"/>
                <a:gd name="T38" fmla="*/ 9 w 178"/>
                <a:gd name="T39" fmla="*/ 17 h 143"/>
                <a:gd name="T40" fmla="*/ 12 w 178"/>
                <a:gd name="T41" fmla="*/ 16 h 143"/>
                <a:gd name="T42" fmla="*/ 16 w 178"/>
                <a:gd name="T43" fmla="*/ 13 h 143"/>
                <a:gd name="T44" fmla="*/ 19 w 178"/>
                <a:gd name="T45" fmla="*/ 10 h 143"/>
                <a:gd name="T46" fmla="*/ 21 w 178"/>
                <a:gd name="T47" fmla="*/ 6 h 143"/>
                <a:gd name="T48" fmla="*/ 22 w 178"/>
                <a:gd name="T49" fmla="*/ 4 h 143"/>
                <a:gd name="T50" fmla="*/ 23 w 178"/>
                <a:gd name="T51" fmla="*/ 3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63" name="Freeform 13"/>
            <p:cNvSpPr>
              <a:spLocks/>
            </p:cNvSpPr>
            <p:nvPr/>
          </p:nvSpPr>
          <p:spPr bwMode="auto">
            <a:xfrm>
              <a:off x="2432" y="2151"/>
              <a:ext cx="66" cy="90"/>
            </a:xfrm>
            <a:custGeom>
              <a:avLst/>
              <a:gdLst>
                <a:gd name="T0" fmla="*/ 11 w 132"/>
                <a:gd name="T1" fmla="*/ 0 h 181"/>
                <a:gd name="T2" fmla="*/ 7 w 132"/>
                <a:gd name="T3" fmla="*/ 0 h 181"/>
                <a:gd name="T4" fmla="*/ 6 w 132"/>
                <a:gd name="T5" fmla="*/ 1 h 181"/>
                <a:gd name="T6" fmla="*/ 5 w 132"/>
                <a:gd name="T7" fmla="*/ 3 h 181"/>
                <a:gd name="T8" fmla="*/ 3 w 132"/>
                <a:gd name="T9" fmla="*/ 7 h 181"/>
                <a:gd name="T10" fmla="*/ 1 w 132"/>
                <a:gd name="T11" fmla="*/ 11 h 181"/>
                <a:gd name="T12" fmla="*/ 0 w 132"/>
                <a:gd name="T13" fmla="*/ 15 h 181"/>
                <a:gd name="T14" fmla="*/ 1 w 132"/>
                <a:gd name="T15" fmla="*/ 19 h 181"/>
                <a:gd name="T16" fmla="*/ 3 w 132"/>
                <a:gd name="T17" fmla="*/ 21 h 181"/>
                <a:gd name="T18" fmla="*/ 8 w 132"/>
                <a:gd name="T19" fmla="*/ 22 h 181"/>
                <a:gd name="T20" fmla="*/ 14 w 132"/>
                <a:gd name="T21" fmla="*/ 21 h 181"/>
                <a:gd name="T22" fmla="*/ 16 w 132"/>
                <a:gd name="T23" fmla="*/ 19 h 181"/>
                <a:gd name="T24" fmla="*/ 17 w 132"/>
                <a:gd name="T25" fmla="*/ 15 h 181"/>
                <a:gd name="T26" fmla="*/ 16 w 132"/>
                <a:gd name="T27" fmla="*/ 11 h 181"/>
                <a:gd name="T28" fmla="*/ 15 w 132"/>
                <a:gd name="T29" fmla="*/ 7 h 181"/>
                <a:gd name="T30" fmla="*/ 13 w 132"/>
                <a:gd name="T31" fmla="*/ 3 h 181"/>
                <a:gd name="T32" fmla="*/ 11 w 132"/>
                <a:gd name="T33" fmla="*/ 1 h 181"/>
                <a:gd name="T34" fmla="*/ 1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64" name="Freeform 14"/>
            <p:cNvSpPr>
              <a:spLocks/>
            </p:cNvSpPr>
            <p:nvPr/>
          </p:nvSpPr>
          <p:spPr bwMode="auto">
            <a:xfrm>
              <a:off x="2482" y="2132"/>
              <a:ext cx="88" cy="72"/>
            </a:xfrm>
            <a:custGeom>
              <a:avLst/>
              <a:gdLst>
                <a:gd name="T0" fmla="*/ 1 w 177"/>
                <a:gd name="T1" fmla="*/ 1 h 144"/>
                <a:gd name="T2" fmla="*/ 0 w 177"/>
                <a:gd name="T3" fmla="*/ 4 h 144"/>
                <a:gd name="T4" fmla="*/ 0 w 177"/>
                <a:gd name="T5" fmla="*/ 5 h 144"/>
                <a:gd name="T6" fmla="*/ 2 w 177"/>
                <a:gd name="T7" fmla="*/ 7 h 144"/>
                <a:gd name="T8" fmla="*/ 4 w 177"/>
                <a:gd name="T9" fmla="*/ 11 h 144"/>
                <a:gd name="T10" fmla="*/ 7 w 177"/>
                <a:gd name="T11" fmla="*/ 14 h 144"/>
                <a:gd name="T12" fmla="*/ 10 w 177"/>
                <a:gd name="T13" fmla="*/ 17 h 144"/>
                <a:gd name="T14" fmla="*/ 13 w 177"/>
                <a:gd name="T15" fmla="*/ 18 h 144"/>
                <a:gd name="T16" fmla="*/ 17 w 177"/>
                <a:gd name="T17" fmla="*/ 18 h 144"/>
                <a:gd name="T18" fmla="*/ 20 w 177"/>
                <a:gd name="T19" fmla="*/ 14 h 144"/>
                <a:gd name="T20" fmla="*/ 21 w 177"/>
                <a:gd name="T21" fmla="*/ 11 h 144"/>
                <a:gd name="T22" fmla="*/ 22 w 177"/>
                <a:gd name="T23" fmla="*/ 9 h 144"/>
                <a:gd name="T24" fmla="*/ 22 w 177"/>
                <a:gd name="T25" fmla="*/ 7 h 144"/>
                <a:gd name="T26" fmla="*/ 21 w 177"/>
                <a:gd name="T27" fmla="*/ 5 h 144"/>
                <a:gd name="T28" fmla="*/ 20 w 177"/>
                <a:gd name="T29" fmla="*/ 4 h 144"/>
                <a:gd name="T30" fmla="*/ 18 w 177"/>
                <a:gd name="T31" fmla="*/ 3 h 144"/>
                <a:gd name="T32" fmla="*/ 16 w 177"/>
                <a:gd name="T33" fmla="*/ 2 h 144"/>
                <a:gd name="T34" fmla="*/ 14 w 177"/>
                <a:gd name="T35" fmla="*/ 1 h 144"/>
                <a:gd name="T36" fmla="*/ 12 w 177"/>
                <a:gd name="T37" fmla="*/ 1 h 144"/>
                <a:gd name="T38" fmla="*/ 10 w 177"/>
                <a:gd name="T39" fmla="*/ 1 h 144"/>
                <a:gd name="T40" fmla="*/ 7 w 177"/>
                <a:gd name="T41" fmla="*/ 1 h 144"/>
                <a:gd name="T42" fmla="*/ 6 w 177"/>
                <a:gd name="T43" fmla="*/ 0 h 144"/>
                <a:gd name="T44" fmla="*/ 4 w 177"/>
                <a:gd name="T45" fmla="*/ 0 h 144"/>
                <a:gd name="T46" fmla="*/ 3 w 177"/>
                <a:gd name="T47" fmla="*/ 1 h 144"/>
                <a:gd name="T48" fmla="*/ 2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65" name="Freeform 15"/>
            <p:cNvSpPr>
              <a:spLocks/>
            </p:cNvSpPr>
            <p:nvPr/>
          </p:nvSpPr>
          <p:spPr bwMode="auto">
            <a:xfrm>
              <a:off x="2481" y="2051"/>
              <a:ext cx="90" cy="72"/>
            </a:xfrm>
            <a:custGeom>
              <a:avLst/>
              <a:gdLst>
                <a:gd name="T0" fmla="*/ 0 w 180"/>
                <a:gd name="T1" fmla="*/ 15 h 143"/>
                <a:gd name="T2" fmla="*/ 2 w 180"/>
                <a:gd name="T3" fmla="*/ 18 h 143"/>
                <a:gd name="T4" fmla="*/ 3 w 180"/>
                <a:gd name="T5" fmla="*/ 18 h 143"/>
                <a:gd name="T6" fmla="*/ 3 w 180"/>
                <a:gd name="T7" fmla="*/ 18 h 143"/>
                <a:gd name="T8" fmla="*/ 5 w 180"/>
                <a:gd name="T9" fmla="*/ 18 h 143"/>
                <a:gd name="T10" fmla="*/ 6 w 180"/>
                <a:gd name="T11" fmla="*/ 18 h 143"/>
                <a:gd name="T12" fmla="*/ 8 w 180"/>
                <a:gd name="T13" fmla="*/ 18 h 143"/>
                <a:gd name="T14" fmla="*/ 10 w 180"/>
                <a:gd name="T15" fmla="*/ 18 h 143"/>
                <a:gd name="T16" fmla="*/ 13 w 180"/>
                <a:gd name="T17" fmla="*/ 18 h 143"/>
                <a:gd name="T18" fmla="*/ 15 w 180"/>
                <a:gd name="T19" fmla="*/ 17 h 143"/>
                <a:gd name="T20" fmla="*/ 17 w 180"/>
                <a:gd name="T21" fmla="*/ 17 h 143"/>
                <a:gd name="T22" fmla="*/ 19 w 180"/>
                <a:gd name="T23" fmla="*/ 16 h 143"/>
                <a:gd name="T24" fmla="*/ 21 w 180"/>
                <a:gd name="T25" fmla="*/ 15 h 143"/>
                <a:gd name="T26" fmla="*/ 22 w 180"/>
                <a:gd name="T27" fmla="*/ 14 h 143"/>
                <a:gd name="T28" fmla="*/ 23 w 180"/>
                <a:gd name="T29" fmla="*/ 12 h 143"/>
                <a:gd name="T30" fmla="*/ 23 w 180"/>
                <a:gd name="T31" fmla="*/ 10 h 143"/>
                <a:gd name="T32" fmla="*/ 22 w 180"/>
                <a:gd name="T33" fmla="*/ 8 h 143"/>
                <a:gd name="T34" fmla="*/ 21 w 180"/>
                <a:gd name="T35" fmla="*/ 5 h 143"/>
                <a:gd name="T36" fmla="*/ 18 w 180"/>
                <a:gd name="T37" fmla="*/ 1 h 143"/>
                <a:gd name="T38" fmla="*/ 14 w 180"/>
                <a:gd name="T39" fmla="*/ 0 h 143"/>
                <a:gd name="T40" fmla="*/ 11 w 180"/>
                <a:gd name="T41" fmla="*/ 2 h 143"/>
                <a:gd name="T42" fmla="*/ 7 w 180"/>
                <a:gd name="T43" fmla="*/ 4 h 143"/>
                <a:gd name="T44" fmla="*/ 5 w 180"/>
                <a:gd name="T45" fmla="*/ 8 h 143"/>
                <a:gd name="T46" fmla="*/ 2 w 180"/>
                <a:gd name="T47" fmla="*/ 11 h 143"/>
                <a:gd name="T48" fmla="*/ 1 w 180"/>
                <a:gd name="T49" fmla="*/ 14 h 143"/>
                <a:gd name="T50" fmla="*/ 0 w 180"/>
                <a:gd name="T51" fmla="*/ 15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66" name="Freeform 16"/>
            <p:cNvSpPr>
              <a:spLocks/>
            </p:cNvSpPr>
            <p:nvPr/>
          </p:nvSpPr>
          <p:spPr bwMode="auto">
            <a:xfrm>
              <a:off x="2654" y="1594"/>
              <a:ext cx="12" cy="12"/>
            </a:xfrm>
            <a:custGeom>
              <a:avLst/>
              <a:gdLst>
                <a:gd name="T0" fmla="*/ 2 w 24"/>
                <a:gd name="T1" fmla="*/ 3 h 24"/>
                <a:gd name="T2" fmla="*/ 1 w 24"/>
                <a:gd name="T3" fmla="*/ 3 h 24"/>
                <a:gd name="T4" fmla="*/ 1 w 24"/>
                <a:gd name="T5" fmla="*/ 3 h 24"/>
                <a:gd name="T6" fmla="*/ 1 w 24"/>
                <a:gd name="T7" fmla="*/ 2 h 24"/>
                <a:gd name="T8" fmla="*/ 0 w 24"/>
                <a:gd name="T9" fmla="*/ 2 h 24"/>
                <a:gd name="T10" fmla="*/ 1 w 24"/>
                <a:gd name="T11" fmla="*/ 1 h 24"/>
                <a:gd name="T12" fmla="*/ 1 w 24"/>
                <a:gd name="T13" fmla="*/ 1 h 24"/>
                <a:gd name="T14" fmla="*/ 1 w 24"/>
                <a:gd name="T15" fmla="*/ 1 h 24"/>
                <a:gd name="T16" fmla="*/ 2 w 24"/>
                <a:gd name="T17" fmla="*/ 0 h 24"/>
                <a:gd name="T18" fmla="*/ 3 w 24"/>
                <a:gd name="T19" fmla="*/ 1 h 24"/>
                <a:gd name="T20" fmla="*/ 3 w 24"/>
                <a:gd name="T21" fmla="*/ 1 h 24"/>
                <a:gd name="T22" fmla="*/ 3 w 24"/>
                <a:gd name="T23" fmla="*/ 1 h 24"/>
                <a:gd name="T24" fmla="*/ 3 w 24"/>
                <a:gd name="T25" fmla="*/ 2 h 24"/>
                <a:gd name="T26" fmla="*/ 3 w 24"/>
                <a:gd name="T27" fmla="*/ 2 h 24"/>
                <a:gd name="T28" fmla="*/ 3 w 24"/>
                <a:gd name="T29" fmla="*/ 3 h 24"/>
                <a:gd name="T30" fmla="*/ 3 w 24"/>
                <a:gd name="T31" fmla="*/ 3 h 24"/>
                <a:gd name="T32" fmla="*/ 2 w 24"/>
                <a:gd name="T33" fmla="*/ 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67" name="Freeform 17"/>
            <p:cNvSpPr>
              <a:spLocks/>
            </p:cNvSpPr>
            <p:nvPr/>
          </p:nvSpPr>
          <p:spPr bwMode="auto">
            <a:xfrm>
              <a:off x="2647" y="1554"/>
              <a:ext cx="26" cy="37"/>
            </a:xfrm>
            <a:custGeom>
              <a:avLst/>
              <a:gdLst>
                <a:gd name="T0" fmla="*/ 3 w 52"/>
                <a:gd name="T1" fmla="*/ 10 h 73"/>
                <a:gd name="T2" fmla="*/ 4 w 52"/>
                <a:gd name="T3" fmla="*/ 10 h 73"/>
                <a:gd name="T4" fmla="*/ 5 w 52"/>
                <a:gd name="T5" fmla="*/ 9 h 73"/>
                <a:gd name="T6" fmla="*/ 5 w 52"/>
                <a:gd name="T7" fmla="*/ 8 h 73"/>
                <a:gd name="T8" fmla="*/ 6 w 52"/>
                <a:gd name="T9" fmla="*/ 7 h 73"/>
                <a:gd name="T10" fmla="*/ 7 w 52"/>
                <a:gd name="T11" fmla="*/ 5 h 73"/>
                <a:gd name="T12" fmla="*/ 7 w 52"/>
                <a:gd name="T13" fmla="*/ 3 h 73"/>
                <a:gd name="T14" fmla="*/ 7 w 52"/>
                <a:gd name="T15" fmla="*/ 2 h 73"/>
                <a:gd name="T16" fmla="*/ 6 w 52"/>
                <a:gd name="T17" fmla="*/ 1 h 73"/>
                <a:gd name="T18" fmla="*/ 4 w 52"/>
                <a:gd name="T19" fmla="*/ 0 h 73"/>
                <a:gd name="T20" fmla="*/ 2 w 52"/>
                <a:gd name="T21" fmla="*/ 1 h 73"/>
                <a:gd name="T22" fmla="*/ 1 w 52"/>
                <a:gd name="T23" fmla="*/ 2 h 73"/>
                <a:gd name="T24" fmla="*/ 0 w 52"/>
                <a:gd name="T25" fmla="*/ 3 h 73"/>
                <a:gd name="T26" fmla="*/ 1 w 52"/>
                <a:gd name="T27" fmla="*/ 5 h 73"/>
                <a:gd name="T28" fmla="*/ 1 w 52"/>
                <a:gd name="T29" fmla="*/ 7 h 73"/>
                <a:gd name="T30" fmla="*/ 2 w 52"/>
                <a:gd name="T31" fmla="*/ 8 h 73"/>
                <a:gd name="T32" fmla="*/ 3 w 52"/>
                <a:gd name="T33" fmla="*/ 9 h 73"/>
                <a:gd name="T34" fmla="*/ 3 w 52"/>
                <a:gd name="T35" fmla="*/ 1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68" name="Freeform 18"/>
            <p:cNvSpPr>
              <a:spLocks/>
            </p:cNvSpPr>
            <p:nvPr/>
          </p:nvSpPr>
          <p:spPr bwMode="auto">
            <a:xfrm>
              <a:off x="2647" y="1554"/>
              <a:ext cx="26" cy="37"/>
            </a:xfrm>
            <a:custGeom>
              <a:avLst/>
              <a:gdLst>
                <a:gd name="T0" fmla="*/ 3 w 52"/>
                <a:gd name="T1" fmla="*/ 10 h 73"/>
                <a:gd name="T2" fmla="*/ 4 w 52"/>
                <a:gd name="T3" fmla="*/ 10 h 73"/>
                <a:gd name="T4" fmla="*/ 5 w 52"/>
                <a:gd name="T5" fmla="*/ 9 h 73"/>
                <a:gd name="T6" fmla="*/ 5 w 52"/>
                <a:gd name="T7" fmla="*/ 8 h 73"/>
                <a:gd name="T8" fmla="*/ 6 w 52"/>
                <a:gd name="T9" fmla="*/ 7 h 73"/>
                <a:gd name="T10" fmla="*/ 7 w 52"/>
                <a:gd name="T11" fmla="*/ 5 h 73"/>
                <a:gd name="T12" fmla="*/ 7 w 52"/>
                <a:gd name="T13" fmla="*/ 3 h 73"/>
                <a:gd name="T14" fmla="*/ 7 w 52"/>
                <a:gd name="T15" fmla="*/ 2 h 73"/>
                <a:gd name="T16" fmla="*/ 6 w 52"/>
                <a:gd name="T17" fmla="*/ 1 h 73"/>
                <a:gd name="T18" fmla="*/ 4 w 52"/>
                <a:gd name="T19" fmla="*/ 0 h 73"/>
                <a:gd name="T20" fmla="*/ 2 w 52"/>
                <a:gd name="T21" fmla="*/ 1 h 73"/>
                <a:gd name="T22" fmla="*/ 1 w 52"/>
                <a:gd name="T23" fmla="*/ 2 h 73"/>
                <a:gd name="T24" fmla="*/ 0 w 52"/>
                <a:gd name="T25" fmla="*/ 3 h 73"/>
                <a:gd name="T26" fmla="*/ 1 w 52"/>
                <a:gd name="T27" fmla="*/ 5 h 73"/>
                <a:gd name="T28" fmla="*/ 1 w 52"/>
                <a:gd name="T29" fmla="*/ 7 h 73"/>
                <a:gd name="T30" fmla="*/ 2 w 52"/>
                <a:gd name="T31" fmla="*/ 8 h 73"/>
                <a:gd name="T32" fmla="*/ 3 w 52"/>
                <a:gd name="T33" fmla="*/ 9 h 73"/>
                <a:gd name="T34" fmla="*/ 3 w 52"/>
                <a:gd name="T35" fmla="*/ 1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69" name="Freeform 19"/>
            <p:cNvSpPr>
              <a:spLocks/>
            </p:cNvSpPr>
            <p:nvPr/>
          </p:nvSpPr>
          <p:spPr bwMode="auto">
            <a:xfrm>
              <a:off x="2618" y="1569"/>
              <a:ext cx="36" cy="29"/>
            </a:xfrm>
            <a:custGeom>
              <a:avLst/>
              <a:gdLst>
                <a:gd name="T0" fmla="*/ 9 w 71"/>
                <a:gd name="T1" fmla="*/ 8 h 58"/>
                <a:gd name="T2" fmla="*/ 9 w 71"/>
                <a:gd name="T3" fmla="*/ 6 h 58"/>
                <a:gd name="T4" fmla="*/ 9 w 71"/>
                <a:gd name="T5" fmla="*/ 6 h 58"/>
                <a:gd name="T6" fmla="*/ 8 w 71"/>
                <a:gd name="T7" fmla="*/ 5 h 58"/>
                <a:gd name="T8" fmla="*/ 8 w 71"/>
                <a:gd name="T9" fmla="*/ 4 h 58"/>
                <a:gd name="T10" fmla="*/ 7 w 71"/>
                <a:gd name="T11" fmla="*/ 2 h 58"/>
                <a:gd name="T12" fmla="*/ 5 w 71"/>
                <a:gd name="T13" fmla="*/ 1 h 58"/>
                <a:gd name="T14" fmla="*/ 4 w 71"/>
                <a:gd name="T15" fmla="*/ 0 h 58"/>
                <a:gd name="T16" fmla="*/ 2 w 71"/>
                <a:gd name="T17" fmla="*/ 1 h 58"/>
                <a:gd name="T18" fmla="*/ 1 w 71"/>
                <a:gd name="T19" fmla="*/ 3 h 58"/>
                <a:gd name="T20" fmla="*/ 0 w 71"/>
                <a:gd name="T21" fmla="*/ 5 h 58"/>
                <a:gd name="T22" fmla="*/ 1 w 71"/>
                <a:gd name="T23" fmla="*/ 6 h 58"/>
                <a:gd name="T24" fmla="*/ 2 w 71"/>
                <a:gd name="T25" fmla="*/ 7 h 58"/>
                <a:gd name="T26" fmla="*/ 4 w 71"/>
                <a:gd name="T27" fmla="*/ 7 h 58"/>
                <a:gd name="T28" fmla="*/ 5 w 71"/>
                <a:gd name="T29" fmla="*/ 8 h 58"/>
                <a:gd name="T30" fmla="*/ 7 w 71"/>
                <a:gd name="T31" fmla="*/ 8 h 58"/>
                <a:gd name="T32" fmla="*/ 8 w 71"/>
                <a:gd name="T33" fmla="*/ 8 h 58"/>
                <a:gd name="T34" fmla="*/ 9 w 71"/>
                <a:gd name="T35" fmla="*/ 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70" name="Freeform 20"/>
            <p:cNvSpPr>
              <a:spLocks/>
            </p:cNvSpPr>
            <p:nvPr/>
          </p:nvSpPr>
          <p:spPr bwMode="auto">
            <a:xfrm>
              <a:off x="2618" y="1602"/>
              <a:ext cx="36" cy="28"/>
            </a:xfrm>
            <a:custGeom>
              <a:avLst/>
              <a:gdLst>
                <a:gd name="T0" fmla="*/ 9 w 71"/>
                <a:gd name="T1" fmla="*/ 1 h 57"/>
                <a:gd name="T2" fmla="*/ 9 w 71"/>
                <a:gd name="T3" fmla="*/ 0 h 57"/>
                <a:gd name="T4" fmla="*/ 8 w 71"/>
                <a:gd name="T5" fmla="*/ 0 h 57"/>
                <a:gd name="T6" fmla="*/ 7 w 71"/>
                <a:gd name="T7" fmla="*/ 0 h 57"/>
                <a:gd name="T8" fmla="*/ 5 w 71"/>
                <a:gd name="T9" fmla="*/ 0 h 57"/>
                <a:gd name="T10" fmla="*/ 4 w 71"/>
                <a:gd name="T11" fmla="*/ 0 h 57"/>
                <a:gd name="T12" fmla="*/ 2 w 71"/>
                <a:gd name="T13" fmla="*/ 0 h 57"/>
                <a:gd name="T14" fmla="*/ 1 w 71"/>
                <a:gd name="T15" fmla="*/ 1 h 57"/>
                <a:gd name="T16" fmla="*/ 0 w 71"/>
                <a:gd name="T17" fmla="*/ 3 h 57"/>
                <a:gd name="T18" fmla="*/ 1 w 71"/>
                <a:gd name="T19" fmla="*/ 5 h 57"/>
                <a:gd name="T20" fmla="*/ 2 w 71"/>
                <a:gd name="T21" fmla="*/ 6 h 57"/>
                <a:gd name="T22" fmla="*/ 4 w 71"/>
                <a:gd name="T23" fmla="*/ 7 h 57"/>
                <a:gd name="T24" fmla="*/ 5 w 71"/>
                <a:gd name="T25" fmla="*/ 6 h 57"/>
                <a:gd name="T26" fmla="*/ 7 w 71"/>
                <a:gd name="T27" fmla="*/ 5 h 57"/>
                <a:gd name="T28" fmla="*/ 8 w 71"/>
                <a:gd name="T29" fmla="*/ 4 h 57"/>
                <a:gd name="T30" fmla="*/ 8 w 71"/>
                <a:gd name="T31" fmla="*/ 2 h 57"/>
                <a:gd name="T32" fmla="*/ 9 w 71"/>
                <a:gd name="T33" fmla="*/ 1 h 57"/>
                <a:gd name="T34" fmla="*/ 9 w 71"/>
                <a:gd name="T35" fmla="*/ 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71" name="Freeform 21"/>
            <p:cNvSpPr>
              <a:spLocks/>
            </p:cNvSpPr>
            <p:nvPr/>
          </p:nvSpPr>
          <p:spPr bwMode="auto">
            <a:xfrm>
              <a:off x="2647" y="1610"/>
              <a:ext cx="26" cy="36"/>
            </a:xfrm>
            <a:custGeom>
              <a:avLst/>
              <a:gdLst>
                <a:gd name="T0" fmla="*/ 4 w 52"/>
                <a:gd name="T1" fmla="*/ 0 h 73"/>
                <a:gd name="T2" fmla="*/ 3 w 52"/>
                <a:gd name="T3" fmla="*/ 0 h 73"/>
                <a:gd name="T4" fmla="*/ 3 w 52"/>
                <a:gd name="T5" fmla="*/ 0 h 73"/>
                <a:gd name="T6" fmla="*/ 2 w 52"/>
                <a:gd name="T7" fmla="*/ 1 h 73"/>
                <a:gd name="T8" fmla="*/ 1 w 52"/>
                <a:gd name="T9" fmla="*/ 2 h 73"/>
                <a:gd name="T10" fmla="*/ 1 w 52"/>
                <a:gd name="T11" fmla="*/ 4 h 73"/>
                <a:gd name="T12" fmla="*/ 0 w 52"/>
                <a:gd name="T13" fmla="*/ 6 h 73"/>
                <a:gd name="T14" fmla="*/ 1 w 52"/>
                <a:gd name="T15" fmla="*/ 7 h 73"/>
                <a:gd name="T16" fmla="*/ 2 w 52"/>
                <a:gd name="T17" fmla="*/ 8 h 73"/>
                <a:gd name="T18" fmla="*/ 4 w 52"/>
                <a:gd name="T19" fmla="*/ 9 h 73"/>
                <a:gd name="T20" fmla="*/ 6 w 52"/>
                <a:gd name="T21" fmla="*/ 8 h 73"/>
                <a:gd name="T22" fmla="*/ 7 w 52"/>
                <a:gd name="T23" fmla="*/ 7 h 73"/>
                <a:gd name="T24" fmla="*/ 7 w 52"/>
                <a:gd name="T25" fmla="*/ 6 h 73"/>
                <a:gd name="T26" fmla="*/ 7 w 52"/>
                <a:gd name="T27" fmla="*/ 4 h 73"/>
                <a:gd name="T28" fmla="*/ 6 w 52"/>
                <a:gd name="T29" fmla="*/ 2 h 73"/>
                <a:gd name="T30" fmla="*/ 5 w 52"/>
                <a:gd name="T31" fmla="*/ 1 h 73"/>
                <a:gd name="T32" fmla="*/ 5 w 52"/>
                <a:gd name="T33" fmla="*/ 0 h 73"/>
                <a:gd name="T34" fmla="*/ 4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72" name="Freeform 22"/>
            <p:cNvSpPr>
              <a:spLocks/>
            </p:cNvSpPr>
            <p:nvPr/>
          </p:nvSpPr>
          <p:spPr bwMode="auto">
            <a:xfrm>
              <a:off x="2667" y="1602"/>
              <a:ext cx="36" cy="28"/>
            </a:xfrm>
            <a:custGeom>
              <a:avLst/>
              <a:gdLst>
                <a:gd name="T0" fmla="*/ 1 w 71"/>
                <a:gd name="T1" fmla="*/ 0 h 57"/>
                <a:gd name="T2" fmla="*/ 0 w 71"/>
                <a:gd name="T3" fmla="*/ 1 h 57"/>
                <a:gd name="T4" fmla="*/ 1 w 71"/>
                <a:gd name="T5" fmla="*/ 1 h 57"/>
                <a:gd name="T6" fmla="*/ 1 w 71"/>
                <a:gd name="T7" fmla="*/ 2 h 57"/>
                <a:gd name="T8" fmla="*/ 2 w 71"/>
                <a:gd name="T9" fmla="*/ 4 h 57"/>
                <a:gd name="T10" fmla="*/ 3 w 71"/>
                <a:gd name="T11" fmla="*/ 5 h 57"/>
                <a:gd name="T12" fmla="*/ 4 w 71"/>
                <a:gd name="T13" fmla="*/ 6 h 57"/>
                <a:gd name="T14" fmla="*/ 6 w 71"/>
                <a:gd name="T15" fmla="*/ 7 h 57"/>
                <a:gd name="T16" fmla="*/ 7 w 71"/>
                <a:gd name="T17" fmla="*/ 6 h 57"/>
                <a:gd name="T18" fmla="*/ 9 w 71"/>
                <a:gd name="T19" fmla="*/ 5 h 57"/>
                <a:gd name="T20" fmla="*/ 9 w 71"/>
                <a:gd name="T21" fmla="*/ 3 h 57"/>
                <a:gd name="T22" fmla="*/ 9 w 71"/>
                <a:gd name="T23" fmla="*/ 1 h 57"/>
                <a:gd name="T24" fmla="*/ 8 w 71"/>
                <a:gd name="T25" fmla="*/ 0 h 57"/>
                <a:gd name="T26" fmla="*/ 6 w 71"/>
                <a:gd name="T27" fmla="*/ 0 h 57"/>
                <a:gd name="T28" fmla="*/ 4 w 71"/>
                <a:gd name="T29" fmla="*/ 0 h 57"/>
                <a:gd name="T30" fmla="*/ 3 w 71"/>
                <a:gd name="T31" fmla="*/ 0 h 57"/>
                <a:gd name="T32" fmla="*/ 2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73" name="Freeform 23"/>
            <p:cNvSpPr>
              <a:spLocks/>
            </p:cNvSpPr>
            <p:nvPr/>
          </p:nvSpPr>
          <p:spPr bwMode="auto">
            <a:xfrm>
              <a:off x="2667" y="1569"/>
              <a:ext cx="36" cy="28"/>
            </a:xfrm>
            <a:custGeom>
              <a:avLst/>
              <a:gdLst>
                <a:gd name="T0" fmla="*/ 0 w 71"/>
                <a:gd name="T1" fmla="*/ 5 h 57"/>
                <a:gd name="T2" fmla="*/ 1 w 71"/>
                <a:gd name="T3" fmla="*/ 7 h 57"/>
                <a:gd name="T4" fmla="*/ 2 w 71"/>
                <a:gd name="T5" fmla="*/ 7 h 57"/>
                <a:gd name="T6" fmla="*/ 3 w 71"/>
                <a:gd name="T7" fmla="*/ 7 h 57"/>
                <a:gd name="T8" fmla="*/ 4 w 71"/>
                <a:gd name="T9" fmla="*/ 7 h 57"/>
                <a:gd name="T10" fmla="*/ 6 w 71"/>
                <a:gd name="T11" fmla="*/ 6 h 57"/>
                <a:gd name="T12" fmla="*/ 8 w 71"/>
                <a:gd name="T13" fmla="*/ 6 h 57"/>
                <a:gd name="T14" fmla="*/ 9 w 71"/>
                <a:gd name="T15" fmla="*/ 5 h 57"/>
                <a:gd name="T16" fmla="*/ 9 w 71"/>
                <a:gd name="T17" fmla="*/ 4 h 57"/>
                <a:gd name="T18" fmla="*/ 9 w 71"/>
                <a:gd name="T19" fmla="*/ 2 h 57"/>
                <a:gd name="T20" fmla="*/ 7 w 71"/>
                <a:gd name="T21" fmla="*/ 0 h 57"/>
                <a:gd name="T22" fmla="*/ 6 w 71"/>
                <a:gd name="T23" fmla="*/ 0 h 57"/>
                <a:gd name="T24" fmla="*/ 4 w 71"/>
                <a:gd name="T25" fmla="*/ 0 h 57"/>
                <a:gd name="T26" fmla="*/ 3 w 71"/>
                <a:gd name="T27" fmla="*/ 1 h 57"/>
                <a:gd name="T28" fmla="*/ 2 w 71"/>
                <a:gd name="T29" fmla="*/ 2 h 57"/>
                <a:gd name="T30" fmla="*/ 1 w 71"/>
                <a:gd name="T31" fmla="*/ 4 h 57"/>
                <a:gd name="T32" fmla="*/ 1 w 71"/>
                <a:gd name="T33" fmla="*/ 5 h 57"/>
                <a:gd name="T34" fmla="*/ 0 w 71"/>
                <a:gd name="T35" fmla="*/ 5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74" name="Freeform 24"/>
            <p:cNvSpPr>
              <a:spLocks/>
            </p:cNvSpPr>
            <p:nvPr/>
          </p:nvSpPr>
          <p:spPr bwMode="auto">
            <a:xfrm>
              <a:off x="3368" y="2439"/>
              <a:ext cx="12" cy="12"/>
            </a:xfrm>
            <a:custGeom>
              <a:avLst/>
              <a:gdLst>
                <a:gd name="T0" fmla="*/ 2 w 24"/>
                <a:gd name="T1" fmla="*/ 3 h 24"/>
                <a:gd name="T2" fmla="*/ 1 w 24"/>
                <a:gd name="T3" fmla="*/ 3 h 24"/>
                <a:gd name="T4" fmla="*/ 1 w 24"/>
                <a:gd name="T5" fmla="*/ 3 h 24"/>
                <a:gd name="T6" fmla="*/ 1 w 24"/>
                <a:gd name="T7" fmla="*/ 2 h 24"/>
                <a:gd name="T8" fmla="*/ 0 w 24"/>
                <a:gd name="T9" fmla="*/ 2 h 24"/>
                <a:gd name="T10" fmla="*/ 1 w 24"/>
                <a:gd name="T11" fmla="*/ 1 h 24"/>
                <a:gd name="T12" fmla="*/ 1 w 24"/>
                <a:gd name="T13" fmla="*/ 1 h 24"/>
                <a:gd name="T14" fmla="*/ 1 w 24"/>
                <a:gd name="T15" fmla="*/ 1 h 24"/>
                <a:gd name="T16" fmla="*/ 2 w 24"/>
                <a:gd name="T17" fmla="*/ 0 h 24"/>
                <a:gd name="T18" fmla="*/ 2 w 24"/>
                <a:gd name="T19" fmla="*/ 1 h 24"/>
                <a:gd name="T20" fmla="*/ 3 w 24"/>
                <a:gd name="T21" fmla="*/ 1 h 24"/>
                <a:gd name="T22" fmla="*/ 3 w 24"/>
                <a:gd name="T23" fmla="*/ 1 h 24"/>
                <a:gd name="T24" fmla="*/ 3 w 24"/>
                <a:gd name="T25" fmla="*/ 2 h 24"/>
                <a:gd name="T26" fmla="*/ 3 w 24"/>
                <a:gd name="T27" fmla="*/ 2 h 24"/>
                <a:gd name="T28" fmla="*/ 3 w 24"/>
                <a:gd name="T29" fmla="*/ 3 h 24"/>
                <a:gd name="T30" fmla="*/ 2 w 24"/>
                <a:gd name="T31" fmla="*/ 3 h 24"/>
                <a:gd name="T32" fmla="*/ 2 w 24"/>
                <a:gd name="T33" fmla="*/ 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75" name="Freeform 25"/>
            <p:cNvSpPr>
              <a:spLocks/>
            </p:cNvSpPr>
            <p:nvPr/>
          </p:nvSpPr>
          <p:spPr bwMode="auto">
            <a:xfrm>
              <a:off x="3361" y="2399"/>
              <a:ext cx="26" cy="36"/>
            </a:xfrm>
            <a:custGeom>
              <a:avLst/>
              <a:gdLst>
                <a:gd name="T0" fmla="*/ 2 w 53"/>
                <a:gd name="T1" fmla="*/ 9 h 73"/>
                <a:gd name="T2" fmla="*/ 4 w 53"/>
                <a:gd name="T3" fmla="*/ 9 h 73"/>
                <a:gd name="T4" fmla="*/ 4 w 53"/>
                <a:gd name="T5" fmla="*/ 8 h 73"/>
                <a:gd name="T6" fmla="*/ 4 w 53"/>
                <a:gd name="T7" fmla="*/ 7 h 73"/>
                <a:gd name="T8" fmla="*/ 5 w 53"/>
                <a:gd name="T9" fmla="*/ 6 h 73"/>
                <a:gd name="T10" fmla="*/ 6 w 53"/>
                <a:gd name="T11" fmla="*/ 4 h 73"/>
                <a:gd name="T12" fmla="*/ 6 w 53"/>
                <a:gd name="T13" fmla="*/ 2 h 73"/>
                <a:gd name="T14" fmla="*/ 6 w 53"/>
                <a:gd name="T15" fmla="*/ 1 h 73"/>
                <a:gd name="T16" fmla="*/ 5 w 53"/>
                <a:gd name="T17" fmla="*/ 0 h 73"/>
                <a:gd name="T18" fmla="*/ 3 w 53"/>
                <a:gd name="T19" fmla="*/ 0 h 73"/>
                <a:gd name="T20" fmla="*/ 1 w 53"/>
                <a:gd name="T21" fmla="*/ 0 h 73"/>
                <a:gd name="T22" fmla="*/ 0 w 53"/>
                <a:gd name="T23" fmla="*/ 1 h 73"/>
                <a:gd name="T24" fmla="*/ 0 w 53"/>
                <a:gd name="T25" fmla="*/ 2 h 73"/>
                <a:gd name="T26" fmla="*/ 0 w 53"/>
                <a:gd name="T27" fmla="*/ 4 h 73"/>
                <a:gd name="T28" fmla="*/ 0 w 53"/>
                <a:gd name="T29" fmla="*/ 6 h 73"/>
                <a:gd name="T30" fmla="*/ 1 w 53"/>
                <a:gd name="T31" fmla="*/ 7 h 73"/>
                <a:gd name="T32" fmla="*/ 2 w 53"/>
                <a:gd name="T33" fmla="*/ 8 h 73"/>
                <a:gd name="T34" fmla="*/ 2 w 53"/>
                <a:gd name="T35" fmla="*/ 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76" name="Freeform 26"/>
            <p:cNvSpPr>
              <a:spLocks/>
            </p:cNvSpPr>
            <p:nvPr/>
          </p:nvSpPr>
          <p:spPr bwMode="auto">
            <a:xfrm>
              <a:off x="3361" y="2399"/>
              <a:ext cx="26" cy="36"/>
            </a:xfrm>
            <a:custGeom>
              <a:avLst/>
              <a:gdLst>
                <a:gd name="T0" fmla="*/ 2 w 53"/>
                <a:gd name="T1" fmla="*/ 9 h 73"/>
                <a:gd name="T2" fmla="*/ 4 w 53"/>
                <a:gd name="T3" fmla="*/ 9 h 73"/>
                <a:gd name="T4" fmla="*/ 4 w 53"/>
                <a:gd name="T5" fmla="*/ 8 h 73"/>
                <a:gd name="T6" fmla="*/ 4 w 53"/>
                <a:gd name="T7" fmla="*/ 7 h 73"/>
                <a:gd name="T8" fmla="*/ 5 w 53"/>
                <a:gd name="T9" fmla="*/ 6 h 73"/>
                <a:gd name="T10" fmla="*/ 6 w 53"/>
                <a:gd name="T11" fmla="*/ 4 h 73"/>
                <a:gd name="T12" fmla="*/ 6 w 53"/>
                <a:gd name="T13" fmla="*/ 2 h 73"/>
                <a:gd name="T14" fmla="*/ 6 w 53"/>
                <a:gd name="T15" fmla="*/ 1 h 73"/>
                <a:gd name="T16" fmla="*/ 5 w 53"/>
                <a:gd name="T17" fmla="*/ 0 h 73"/>
                <a:gd name="T18" fmla="*/ 3 w 53"/>
                <a:gd name="T19" fmla="*/ 0 h 73"/>
                <a:gd name="T20" fmla="*/ 1 w 53"/>
                <a:gd name="T21" fmla="*/ 0 h 73"/>
                <a:gd name="T22" fmla="*/ 0 w 53"/>
                <a:gd name="T23" fmla="*/ 1 h 73"/>
                <a:gd name="T24" fmla="*/ 0 w 53"/>
                <a:gd name="T25" fmla="*/ 2 h 73"/>
                <a:gd name="T26" fmla="*/ 0 w 53"/>
                <a:gd name="T27" fmla="*/ 4 h 73"/>
                <a:gd name="T28" fmla="*/ 0 w 53"/>
                <a:gd name="T29" fmla="*/ 6 h 73"/>
                <a:gd name="T30" fmla="*/ 1 w 53"/>
                <a:gd name="T31" fmla="*/ 7 h 73"/>
                <a:gd name="T32" fmla="*/ 2 w 53"/>
                <a:gd name="T33" fmla="*/ 8 h 73"/>
                <a:gd name="T34" fmla="*/ 2 w 53"/>
                <a:gd name="T35" fmla="*/ 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77" name="Freeform 27"/>
            <p:cNvSpPr>
              <a:spLocks/>
            </p:cNvSpPr>
            <p:nvPr/>
          </p:nvSpPr>
          <p:spPr bwMode="auto">
            <a:xfrm>
              <a:off x="3331" y="2414"/>
              <a:ext cx="36" cy="29"/>
            </a:xfrm>
            <a:custGeom>
              <a:avLst/>
              <a:gdLst>
                <a:gd name="T0" fmla="*/ 9 w 71"/>
                <a:gd name="T1" fmla="*/ 8 h 58"/>
                <a:gd name="T2" fmla="*/ 9 w 71"/>
                <a:gd name="T3" fmla="*/ 6 h 58"/>
                <a:gd name="T4" fmla="*/ 9 w 71"/>
                <a:gd name="T5" fmla="*/ 6 h 58"/>
                <a:gd name="T6" fmla="*/ 8 w 71"/>
                <a:gd name="T7" fmla="*/ 5 h 58"/>
                <a:gd name="T8" fmla="*/ 8 w 71"/>
                <a:gd name="T9" fmla="*/ 3 h 58"/>
                <a:gd name="T10" fmla="*/ 7 w 71"/>
                <a:gd name="T11" fmla="*/ 2 h 58"/>
                <a:gd name="T12" fmla="*/ 5 w 71"/>
                <a:gd name="T13" fmla="*/ 1 h 58"/>
                <a:gd name="T14" fmla="*/ 4 w 71"/>
                <a:gd name="T15" fmla="*/ 0 h 58"/>
                <a:gd name="T16" fmla="*/ 2 w 71"/>
                <a:gd name="T17" fmla="*/ 1 h 58"/>
                <a:gd name="T18" fmla="*/ 1 w 71"/>
                <a:gd name="T19" fmla="*/ 2 h 58"/>
                <a:gd name="T20" fmla="*/ 0 w 71"/>
                <a:gd name="T21" fmla="*/ 4 h 58"/>
                <a:gd name="T22" fmla="*/ 1 w 71"/>
                <a:gd name="T23" fmla="*/ 6 h 58"/>
                <a:gd name="T24" fmla="*/ 2 w 71"/>
                <a:gd name="T25" fmla="*/ 7 h 58"/>
                <a:gd name="T26" fmla="*/ 4 w 71"/>
                <a:gd name="T27" fmla="*/ 7 h 58"/>
                <a:gd name="T28" fmla="*/ 5 w 71"/>
                <a:gd name="T29" fmla="*/ 8 h 58"/>
                <a:gd name="T30" fmla="*/ 7 w 71"/>
                <a:gd name="T31" fmla="*/ 8 h 58"/>
                <a:gd name="T32" fmla="*/ 8 w 71"/>
                <a:gd name="T33" fmla="*/ 8 h 58"/>
                <a:gd name="T34" fmla="*/ 9 w 71"/>
                <a:gd name="T35" fmla="*/ 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78" name="Freeform 28"/>
            <p:cNvSpPr>
              <a:spLocks/>
            </p:cNvSpPr>
            <p:nvPr/>
          </p:nvSpPr>
          <p:spPr bwMode="auto">
            <a:xfrm>
              <a:off x="3331" y="2447"/>
              <a:ext cx="37" cy="28"/>
            </a:xfrm>
            <a:custGeom>
              <a:avLst/>
              <a:gdLst>
                <a:gd name="T0" fmla="*/ 10 w 72"/>
                <a:gd name="T1" fmla="*/ 2 h 56"/>
                <a:gd name="T2" fmla="*/ 9 w 72"/>
                <a:gd name="T3" fmla="*/ 0 h 56"/>
                <a:gd name="T4" fmla="*/ 8 w 72"/>
                <a:gd name="T5" fmla="*/ 0 h 56"/>
                <a:gd name="T6" fmla="*/ 7 w 72"/>
                <a:gd name="T7" fmla="*/ 0 h 56"/>
                <a:gd name="T8" fmla="*/ 6 w 72"/>
                <a:gd name="T9" fmla="*/ 0 h 56"/>
                <a:gd name="T10" fmla="*/ 4 w 72"/>
                <a:gd name="T11" fmla="*/ 1 h 56"/>
                <a:gd name="T12" fmla="*/ 2 w 72"/>
                <a:gd name="T13" fmla="*/ 1 h 56"/>
                <a:gd name="T14" fmla="*/ 1 w 72"/>
                <a:gd name="T15" fmla="*/ 2 h 56"/>
                <a:gd name="T16" fmla="*/ 0 w 72"/>
                <a:gd name="T17" fmla="*/ 4 h 56"/>
                <a:gd name="T18" fmla="*/ 1 w 72"/>
                <a:gd name="T19" fmla="*/ 6 h 56"/>
                <a:gd name="T20" fmla="*/ 3 w 72"/>
                <a:gd name="T21" fmla="*/ 7 h 56"/>
                <a:gd name="T22" fmla="*/ 4 w 72"/>
                <a:gd name="T23" fmla="*/ 7 h 56"/>
                <a:gd name="T24" fmla="*/ 5 w 72"/>
                <a:gd name="T25" fmla="*/ 7 h 56"/>
                <a:gd name="T26" fmla="*/ 7 w 72"/>
                <a:gd name="T27" fmla="*/ 6 h 56"/>
                <a:gd name="T28" fmla="*/ 8 w 72"/>
                <a:gd name="T29" fmla="*/ 5 h 56"/>
                <a:gd name="T30" fmla="*/ 9 w 72"/>
                <a:gd name="T31" fmla="*/ 3 h 56"/>
                <a:gd name="T32" fmla="*/ 10 w 72"/>
                <a:gd name="T33" fmla="*/ 2 h 56"/>
                <a:gd name="T34" fmla="*/ 10 w 72"/>
                <a:gd name="T35" fmla="*/ 2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79" name="Freeform 29"/>
            <p:cNvSpPr>
              <a:spLocks/>
            </p:cNvSpPr>
            <p:nvPr/>
          </p:nvSpPr>
          <p:spPr bwMode="auto">
            <a:xfrm>
              <a:off x="3361" y="2454"/>
              <a:ext cx="26" cy="37"/>
            </a:xfrm>
            <a:custGeom>
              <a:avLst/>
              <a:gdLst>
                <a:gd name="T0" fmla="*/ 4 w 53"/>
                <a:gd name="T1" fmla="*/ 0 h 72"/>
                <a:gd name="T2" fmla="*/ 2 w 53"/>
                <a:gd name="T3" fmla="*/ 0 h 72"/>
                <a:gd name="T4" fmla="*/ 2 w 53"/>
                <a:gd name="T5" fmla="*/ 1 h 72"/>
                <a:gd name="T6" fmla="*/ 1 w 53"/>
                <a:gd name="T7" fmla="*/ 2 h 72"/>
                <a:gd name="T8" fmla="*/ 1 w 53"/>
                <a:gd name="T9" fmla="*/ 3 h 72"/>
                <a:gd name="T10" fmla="*/ 0 w 53"/>
                <a:gd name="T11" fmla="*/ 5 h 72"/>
                <a:gd name="T12" fmla="*/ 0 w 53"/>
                <a:gd name="T13" fmla="*/ 7 h 72"/>
                <a:gd name="T14" fmla="*/ 0 w 53"/>
                <a:gd name="T15" fmla="*/ 8 h 72"/>
                <a:gd name="T16" fmla="*/ 1 w 53"/>
                <a:gd name="T17" fmla="*/ 9 h 72"/>
                <a:gd name="T18" fmla="*/ 3 w 53"/>
                <a:gd name="T19" fmla="*/ 10 h 72"/>
                <a:gd name="T20" fmla="*/ 5 w 53"/>
                <a:gd name="T21" fmla="*/ 9 h 72"/>
                <a:gd name="T22" fmla="*/ 6 w 53"/>
                <a:gd name="T23" fmla="*/ 8 h 72"/>
                <a:gd name="T24" fmla="*/ 6 w 53"/>
                <a:gd name="T25" fmla="*/ 7 h 72"/>
                <a:gd name="T26" fmla="*/ 6 w 53"/>
                <a:gd name="T27" fmla="*/ 5 h 72"/>
                <a:gd name="T28" fmla="*/ 5 w 53"/>
                <a:gd name="T29" fmla="*/ 3 h 72"/>
                <a:gd name="T30" fmla="*/ 5 w 53"/>
                <a:gd name="T31" fmla="*/ 2 h 72"/>
                <a:gd name="T32" fmla="*/ 4 w 53"/>
                <a:gd name="T33" fmla="*/ 1 h 72"/>
                <a:gd name="T34" fmla="*/ 4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80" name="Freeform 30"/>
            <p:cNvSpPr>
              <a:spLocks/>
            </p:cNvSpPr>
            <p:nvPr/>
          </p:nvSpPr>
          <p:spPr bwMode="auto">
            <a:xfrm>
              <a:off x="3381" y="2447"/>
              <a:ext cx="36" cy="28"/>
            </a:xfrm>
            <a:custGeom>
              <a:avLst/>
              <a:gdLst>
                <a:gd name="T0" fmla="*/ 1 w 71"/>
                <a:gd name="T1" fmla="*/ 0 h 56"/>
                <a:gd name="T2" fmla="*/ 0 w 71"/>
                <a:gd name="T3" fmla="*/ 2 h 56"/>
                <a:gd name="T4" fmla="*/ 1 w 71"/>
                <a:gd name="T5" fmla="*/ 2 h 56"/>
                <a:gd name="T6" fmla="*/ 1 w 71"/>
                <a:gd name="T7" fmla="*/ 3 h 56"/>
                <a:gd name="T8" fmla="*/ 2 w 71"/>
                <a:gd name="T9" fmla="*/ 5 h 56"/>
                <a:gd name="T10" fmla="*/ 3 w 71"/>
                <a:gd name="T11" fmla="*/ 6 h 56"/>
                <a:gd name="T12" fmla="*/ 4 w 71"/>
                <a:gd name="T13" fmla="*/ 7 h 56"/>
                <a:gd name="T14" fmla="*/ 6 w 71"/>
                <a:gd name="T15" fmla="*/ 7 h 56"/>
                <a:gd name="T16" fmla="*/ 7 w 71"/>
                <a:gd name="T17" fmla="*/ 7 h 56"/>
                <a:gd name="T18" fmla="*/ 9 w 71"/>
                <a:gd name="T19" fmla="*/ 6 h 56"/>
                <a:gd name="T20" fmla="*/ 9 w 71"/>
                <a:gd name="T21" fmla="*/ 4 h 56"/>
                <a:gd name="T22" fmla="*/ 9 w 71"/>
                <a:gd name="T23" fmla="*/ 2 h 56"/>
                <a:gd name="T24" fmla="*/ 8 w 71"/>
                <a:gd name="T25" fmla="*/ 1 h 56"/>
                <a:gd name="T26" fmla="*/ 6 w 71"/>
                <a:gd name="T27" fmla="*/ 1 h 56"/>
                <a:gd name="T28" fmla="*/ 4 w 71"/>
                <a:gd name="T29" fmla="*/ 0 h 56"/>
                <a:gd name="T30" fmla="*/ 3 w 71"/>
                <a:gd name="T31" fmla="*/ 0 h 56"/>
                <a:gd name="T32" fmla="*/ 2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81" name="Freeform 31"/>
            <p:cNvSpPr>
              <a:spLocks/>
            </p:cNvSpPr>
            <p:nvPr/>
          </p:nvSpPr>
          <p:spPr bwMode="auto">
            <a:xfrm>
              <a:off x="3380" y="2414"/>
              <a:ext cx="37" cy="28"/>
            </a:xfrm>
            <a:custGeom>
              <a:avLst/>
              <a:gdLst>
                <a:gd name="T0" fmla="*/ 0 w 72"/>
                <a:gd name="T1" fmla="*/ 5 h 57"/>
                <a:gd name="T2" fmla="*/ 1 w 72"/>
                <a:gd name="T3" fmla="*/ 7 h 57"/>
                <a:gd name="T4" fmla="*/ 2 w 72"/>
                <a:gd name="T5" fmla="*/ 7 h 57"/>
                <a:gd name="T6" fmla="*/ 3 w 72"/>
                <a:gd name="T7" fmla="*/ 7 h 57"/>
                <a:gd name="T8" fmla="*/ 4 w 72"/>
                <a:gd name="T9" fmla="*/ 7 h 57"/>
                <a:gd name="T10" fmla="*/ 6 w 72"/>
                <a:gd name="T11" fmla="*/ 6 h 57"/>
                <a:gd name="T12" fmla="*/ 8 w 72"/>
                <a:gd name="T13" fmla="*/ 6 h 57"/>
                <a:gd name="T14" fmla="*/ 9 w 72"/>
                <a:gd name="T15" fmla="*/ 5 h 57"/>
                <a:gd name="T16" fmla="*/ 10 w 72"/>
                <a:gd name="T17" fmla="*/ 3 h 57"/>
                <a:gd name="T18" fmla="*/ 9 w 72"/>
                <a:gd name="T19" fmla="*/ 2 h 57"/>
                <a:gd name="T20" fmla="*/ 7 w 72"/>
                <a:gd name="T21" fmla="*/ 0 h 57"/>
                <a:gd name="T22" fmla="*/ 6 w 72"/>
                <a:gd name="T23" fmla="*/ 0 h 57"/>
                <a:gd name="T24" fmla="*/ 5 w 72"/>
                <a:gd name="T25" fmla="*/ 0 h 57"/>
                <a:gd name="T26" fmla="*/ 3 w 72"/>
                <a:gd name="T27" fmla="*/ 1 h 57"/>
                <a:gd name="T28" fmla="*/ 2 w 72"/>
                <a:gd name="T29" fmla="*/ 2 h 57"/>
                <a:gd name="T30" fmla="*/ 1 w 72"/>
                <a:gd name="T31" fmla="*/ 4 h 57"/>
                <a:gd name="T32" fmla="*/ 1 w 72"/>
                <a:gd name="T33" fmla="*/ 5 h 57"/>
                <a:gd name="T34" fmla="*/ 0 w 72"/>
                <a:gd name="T35" fmla="*/ 5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82" name="Freeform 32"/>
            <p:cNvSpPr>
              <a:spLocks/>
            </p:cNvSpPr>
            <p:nvPr/>
          </p:nvSpPr>
          <p:spPr bwMode="auto">
            <a:xfrm>
              <a:off x="2672" y="2420"/>
              <a:ext cx="11" cy="12"/>
            </a:xfrm>
            <a:custGeom>
              <a:avLst/>
              <a:gdLst>
                <a:gd name="T0" fmla="*/ 1 w 23"/>
                <a:gd name="T1" fmla="*/ 3 h 24"/>
                <a:gd name="T2" fmla="*/ 0 w 23"/>
                <a:gd name="T3" fmla="*/ 3 h 24"/>
                <a:gd name="T4" fmla="*/ 0 w 23"/>
                <a:gd name="T5" fmla="*/ 3 h 24"/>
                <a:gd name="T6" fmla="*/ 0 w 23"/>
                <a:gd name="T7" fmla="*/ 3 h 24"/>
                <a:gd name="T8" fmla="*/ 0 w 23"/>
                <a:gd name="T9" fmla="*/ 2 h 24"/>
                <a:gd name="T10" fmla="*/ 0 w 23"/>
                <a:gd name="T11" fmla="*/ 1 h 24"/>
                <a:gd name="T12" fmla="*/ 0 w 23"/>
                <a:gd name="T13" fmla="*/ 1 h 24"/>
                <a:gd name="T14" fmla="*/ 0 w 23"/>
                <a:gd name="T15" fmla="*/ 1 h 24"/>
                <a:gd name="T16" fmla="*/ 1 w 23"/>
                <a:gd name="T17" fmla="*/ 0 h 24"/>
                <a:gd name="T18" fmla="*/ 2 w 23"/>
                <a:gd name="T19" fmla="*/ 1 h 24"/>
                <a:gd name="T20" fmla="*/ 2 w 23"/>
                <a:gd name="T21" fmla="*/ 1 h 24"/>
                <a:gd name="T22" fmla="*/ 2 w 23"/>
                <a:gd name="T23" fmla="*/ 1 h 24"/>
                <a:gd name="T24" fmla="*/ 2 w 23"/>
                <a:gd name="T25" fmla="*/ 2 h 24"/>
                <a:gd name="T26" fmla="*/ 2 w 23"/>
                <a:gd name="T27" fmla="*/ 3 h 24"/>
                <a:gd name="T28" fmla="*/ 2 w 23"/>
                <a:gd name="T29" fmla="*/ 3 h 24"/>
                <a:gd name="T30" fmla="*/ 2 w 23"/>
                <a:gd name="T31" fmla="*/ 3 h 24"/>
                <a:gd name="T32" fmla="*/ 1 w 23"/>
                <a:gd name="T33" fmla="*/ 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83" name="Freeform 33"/>
            <p:cNvSpPr>
              <a:spLocks/>
            </p:cNvSpPr>
            <p:nvPr/>
          </p:nvSpPr>
          <p:spPr bwMode="auto">
            <a:xfrm>
              <a:off x="2664" y="2381"/>
              <a:ext cx="26" cy="36"/>
            </a:xfrm>
            <a:custGeom>
              <a:avLst/>
              <a:gdLst>
                <a:gd name="T0" fmla="*/ 3 w 52"/>
                <a:gd name="T1" fmla="*/ 9 h 73"/>
                <a:gd name="T2" fmla="*/ 4 w 52"/>
                <a:gd name="T3" fmla="*/ 9 h 73"/>
                <a:gd name="T4" fmla="*/ 5 w 52"/>
                <a:gd name="T5" fmla="*/ 8 h 73"/>
                <a:gd name="T6" fmla="*/ 5 w 52"/>
                <a:gd name="T7" fmla="*/ 7 h 73"/>
                <a:gd name="T8" fmla="*/ 6 w 52"/>
                <a:gd name="T9" fmla="*/ 6 h 73"/>
                <a:gd name="T10" fmla="*/ 7 w 52"/>
                <a:gd name="T11" fmla="*/ 4 h 73"/>
                <a:gd name="T12" fmla="*/ 7 w 52"/>
                <a:gd name="T13" fmla="*/ 2 h 73"/>
                <a:gd name="T14" fmla="*/ 7 w 52"/>
                <a:gd name="T15" fmla="*/ 1 h 73"/>
                <a:gd name="T16" fmla="*/ 6 w 52"/>
                <a:gd name="T17" fmla="*/ 0 h 73"/>
                <a:gd name="T18" fmla="*/ 4 w 52"/>
                <a:gd name="T19" fmla="*/ 0 h 73"/>
                <a:gd name="T20" fmla="*/ 2 w 52"/>
                <a:gd name="T21" fmla="*/ 0 h 73"/>
                <a:gd name="T22" fmla="*/ 1 w 52"/>
                <a:gd name="T23" fmla="*/ 1 h 73"/>
                <a:gd name="T24" fmla="*/ 0 w 52"/>
                <a:gd name="T25" fmla="*/ 2 h 73"/>
                <a:gd name="T26" fmla="*/ 1 w 52"/>
                <a:gd name="T27" fmla="*/ 4 h 73"/>
                <a:gd name="T28" fmla="*/ 1 w 52"/>
                <a:gd name="T29" fmla="*/ 6 h 73"/>
                <a:gd name="T30" fmla="*/ 2 w 52"/>
                <a:gd name="T31" fmla="*/ 7 h 73"/>
                <a:gd name="T32" fmla="*/ 3 w 52"/>
                <a:gd name="T33" fmla="*/ 8 h 73"/>
                <a:gd name="T34" fmla="*/ 3 w 52"/>
                <a:gd name="T35" fmla="*/ 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84" name="Freeform 34"/>
            <p:cNvSpPr>
              <a:spLocks/>
            </p:cNvSpPr>
            <p:nvPr/>
          </p:nvSpPr>
          <p:spPr bwMode="auto">
            <a:xfrm>
              <a:off x="2664" y="2381"/>
              <a:ext cx="26" cy="36"/>
            </a:xfrm>
            <a:custGeom>
              <a:avLst/>
              <a:gdLst>
                <a:gd name="T0" fmla="*/ 3 w 52"/>
                <a:gd name="T1" fmla="*/ 9 h 73"/>
                <a:gd name="T2" fmla="*/ 4 w 52"/>
                <a:gd name="T3" fmla="*/ 9 h 73"/>
                <a:gd name="T4" fmla="*/ 5 w 52"/>
                <a:gd name="T5" fmla="*/ 8 h 73"/>
                <a:gd name="T6" fmla="*/ 5 w 52"/>
                <a:gd name="T7" fmla="*/ 7 h 73"/>
                <a:gd name="T8" fmla="*/ 6 w 52"/>
                <a:gd name="T9" fmla="*/ 6 h 73"/>
                <a:gd name="T10" fmla="*/ 7 w 52"/>
                <a:gd name="T11" fmla="*/ 4 h 73"/>
                <a:gd name="T12" fmla="*/ 7 w 52"/>
                <a:gd name="T13" fmla="*/ 2 h 73"/>
                <a:gd name="T14" fmla="*/ 7 w 52"/>
                <a:gd name="T15" fmla="*/ 1 h 73"/>
                <a:gd name="T16" fmla="*/ 6 w 52"/>
                <a:gd name="T17" fmla="*/ 0 h 73"/>
                <a:gd name="T18" fmla="*/ 4 w 52"/>
                <a:gd name="T19" fmla="*/ 0 h 73"/>
                <a:gd name="T20" fmla="*/ 2 w 52"/>
                <a:gd name="T21" fmla="*/ 0 h 73"/>
                <a:gd name="T22" fmla="*/ 1 w 52"/>
                <a:gd name="T23" fmla="*/ 1 h 73"/>
                <a:gd name="T24" fmla="*/ 0 w 52"/>
                <a:gd name="T25" fmla="*/ 2 h 73"/>
                <a:gd name="T26" fmla="*/ 1 w 52"/>
                <a:gd name="T27" fmla="*/ 4 h 73"/>
                <a:gd name="T28" fmla="*/ 1 w 52"/>
                <a:gd name="T29" fmla="*/ 6 h 73"/>
                <a:gd name="T30" fmla="*/ 2 w 52"/>
                <a:gd name="T31" fmla="*/ 7 h 73"/>
                <a:gd name="T32" fmla="*/ 3 w 52"/>
                <a:gd name="T33" fmla="*/ 8 h 73"/>
                <a:gd name="T34" fmla="*/ 3 w 52"/>
                <a:gd name="T35" fmla="*/ 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85" name="Freeform 35"/>
            <p:cNvSpPr>
              <a:spLocks/>
            </p:cNvSpPr>
            <p:nvPr/>
          </p:nvSpPr>
          <p:spPr bwMode="auto">
            <a:xfrm>
              <a:off x="2635" y="2396"/>
              <a:ext cx="35" cy="28"/>
            </a:xfrm>
            <a:custGeom>
              <a:avLst/>
              <a:gdLst>
                <a:gd name="T0" fmla="*/ 8 w 72"/>
                <a:gd name="T1" fmla="*/ 7 h 58"/>
                <a:gd name="T2" fmla="*/ 8 w 72"/>
                <a:gd name="T3" fmla="*/ 5 h 58"/>
                <a:gd name="T4" fmla="*/ 8 w 72"/>
                <a:gd name="T5" fmla="*/ 5 h 58"/>
                <a:gd name="T6" fmla="*/ 8 w 72"/>
                <a:gd name="T7" fmla="*/ 4 h 58"/>
                <a:gd name="T8" fmla="*/ 7 w 72"/>
                <a:gd name="T9" fmla="*/ 3 h 58"/>
                <a:gd name="T10" fmla="*/ 6 w 72"/>
                <a:gd name="T11" fmla="*/ 1 h 58"/>
                <a:gd name="T12" fmla="*/ 4 w 72"/>
                <a:gd name="T13" fmla="*/ 0 h 58"/>
                <a:gd name="T14" fmla="*/ 3 w 72"/>
                <a:gd name="T15" fmla="*/ 0 h 58"/>
                <a:gd name="T16" fmla="*/ 2 w 72"/>
                <a:gd name="T17" fmla="*/ 0 h 58"/>
                <a:gd name="T18" fmla="*/ 0 w 72"/>
                <a:gd name="T19" fmla="*/ 1 h 58"/>
                <a:gd name="T20" fmla="*/ 0 w 72"/>
                <a:gd name="T21" fmla="*/ 3 h 58"/>
                <a:gd name="T22" fmla="*/ 0 w 72"/>
                <a:gd name="T23" fmla="*/ 5 h 58"/>
                <a:gd name="T24" fmla="*/ 1 w 72"/>
                <a:gd name="T25" fmla="*/ 6 h 58"/>
                <a:gd name="T26" fmla="*/ 3 w 72"/>
                <a:gd name="T27" fmla="*/ 6 h 58"/>
                <a:gd name="T28" fmla="*/ 4 w 72"/>
                <a:gd name="T29" fmla="*/ 7 h 58"/>
                <a:gd name="T30" fmla="*/ 6 w 72"/>
                <a:gd name="T31" fmla="*/ 7 h 58"/>
                <a:gd name="T32" fmla="*/ 7 w 72"/>
                <a:gd name="T33" fmla="*/ 7 h 58"/>
                <a:gd name="T34" fmla="*/ 8 w 72"/>
                <a:gd name="T35" fmla="*/ 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86" name="Freeform 36"/>
            <p:cNvSpPr>
              <a:spLocks/>
            </p:cNvSpPr>
            <p:nvPr/>
          </p:nvSpPr>
          <p:spPr bwMode="auto">
            <a:xfrm>
              <a:off x="2635" y="2428"/>
              <a:ext cx="35" cy="29"/>
            </a:xfrm>
            <a:custGeom>
              <a:avLst/>
              <a:gdLst>
                <a:gd name="T0" fmla="*/ 8 w 72"/>
                <a:gd name="T1" fmla="*/ 2 h 56"/>
                <a:gd name="T2" fmla="*/ 8 w 72"/>
                <a:gd name="T3" fmla="*/ 0 h 56"/>
                <a:gd name="T4" fmla="*/ 7 w 72"/>
                <a:gd name="T5" fmla="*/ 0 h 56"/>
                <a:gd name="T6" fmla="*/ 6 w 72"/>
                <a:gd name="T7" fmla="*/ 0 h 56"/>
                <a:gd name="T8" fmla="*/ 4 w 72"/>
                <a:gd name="T9" fmla="*/ 0 h 56"/>
                <a:gd name="T10" fmla="*/ 3 w 72"/>
                <a:gd name="T11" fmla="*/ 1 h 56"/>
                <a:gd name="T12" fmla="*/ 1 w 72"/>
                <a:gd name="T13" fmla="*/ 1 h 56"/>
                <a:gd name="T14" fmla="*/ 0 w 72"/>
                <a:gd name="T15" fmla="*/ 2 h 56"/>
                <a:gd name="T16" fmla="*/ 0 w 72"/>
                <a:gd name="T17" fmla="*/ 4 h 56"/>
                <a:gd name="T18" fmla="*/ 0 w 72"/>
                <a:gd name="T19" fmla="*/ 6 h 56"/>
                <a:gd name="T20" fmla="*/ 2 w 72"/>
                <a:gd name="T21" fmla="*/ 7 h 56"/>
                <a:gd name="T22" fmla="*/ 3 w 72"/>
                <a:gd name="T23" fmla="*/ 8 h 56"/>
                <a:gd name="T24" fmla="*/ 4 w 72"/>
                <a:gd name="T25" fmla="*/ 7 h 56"/>
                <a:gd name="T26" fmla="*/ 6 w 72"/>
                <a:gd name="T27" fmla="*/ 6 h 56"/>
                <a:gd name="T28" fmla="*/ 7 w 72"/>
                <a:gd name="T29" fmla="*/ 5 h 56"/>
                <a:gd name="T30" fmla="*/ 8 w 72"/>
                <a:gd name="T31" fmla="*/ 3 h 56"/>
                <a:gd name="T32" fmla="*/ 8 w 72"/>
                <a:gd name="T33" fmla="*/ 2 h 56"/>
                <a:gd name="T34" fmla="*/ 8 w 72"/>
                <a:gd name="T35" fmla="*/ 2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87" name="Freeform 37"/>
            <p:cNvSpPr>
              <a:spLocks/>
            </p:cNvSpPr>
            <p:nvPr/>
          </p:nvSpPr>
          <p:spPr bwMode="auto">
            <a:xfrm>
              <a:off x="2664" y="2435"/>
              <a:ext cx="27" cy="37"/>
            </a:xfrm>
            <a:custGeom>
              <a:avLst/>
              <a:gdLst>
                <a:gd name="T0" fmla="*/ 4 w 53"/>
                <a:gd name="T1" fmla="*/ 0 h 72"/>
                <a:gd name="T2" fmla="*/ 3 w 53"/>
                <a:gd name="T3" fmla="*/ 0 h 72"/>
                <a:gd name="T4" fmla="*/ 3 w 53"/>
                <a:gd name="T5" fmla="*/ 1 h 72"/>
                <a:gd name="T6" fmla="*/ 2 w 53"/>
                <a:gd name="T7" fmla="*/ 2 h 72"/>
                <a:gd name="T8" fmla="*/ 1 w 53"/>
                <a:gd name="T9" fmla="*/ 3 h 72"/>
                <a:gd name="T10" fmla="*/ 1 w 53"/>
                <a:gd name="T11" fmla="*/ 5 h 72"/>
                <a:gd name="T12" fmla="*/ 0 w 53"/>
                <a:gd name="T13" fmla="*/ 7 h 72"/>
                <a:gd name="T14" fmla="*/ 1 w 53"/>
                <a:gd name="T15" fmla="*/ 8 h 72"/>
                <a:gd name="T16" fmla="*/ 2 w 53"/>
                <a:gd name="T17" fmla="*/ 9 h 72"/>
                <a:gd name="T18" fmla="*/ 4 w 53"/>
                <a:gd name="T19" fmla="*/ 10 h 72"/>
                <a:gd name="T20" fmla="*/ 6 w 53"/>
                <a:gd name="T21" fmla="*/ 9 h 72"/>
                <a:gd name="T22" fmla="*/ 7 w 53"/>
                <a:gd name="T23" fmla="*/ 8 h 72"/>
                <a:gd name="T24" fmla="*/ 7 w 53"/>
                <a:gd name="T25" fmla="*/ 7 h 72"/>
                <a:gd name="T26" fmla="*/ 7 w 53"/>
                <a:gd name="T27" fmla="*/ 5 h 72"/>
                <a:gd name="T28" fmla="*/ 6 w 53"/>
                <a:gd name="T29" fmla="*/ 3 h 72"/>
                <a:gd name="T30" fmla="*/ 5 w 53"/>
                <a:gd name="T31" fmla="*/ 2 h 72"/>
                <a:gd name="T32" fmla="*/ 5 w 53"/>
                <a:gd name="T33" fmla="*/ 1 h 72"/>
                <a:gd name="T34" fmla="*/ 4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88" name="Freeform 38"/>
            <p:cNvSpPr>
              <a:spLocks/>
            </p:cNvSpPr>
            <p:nvPr/>
          </p:nvSpPr>
          <p:spPr bwMode="auto">
            <a:xfrm>
              <a:off x="2684" y="2428"/>
              <a:ext cx="35" cy="29"/>
            </a:xfrm>
            <a:custGeom>
              <a:avLst/>
              <a:gdLst>
                <a:gd name="T0" fmla="*/ 0 w 72"/>
                <a:gd name="T1" fmla="*/ 0 h 57"/>
                <a:gd name="T2" fmla="*/ 0 w 72"/>
                <a:gd name="T3" fmla="*/ 2 h 57"/>
                <a:gd name="T4" fmla="*/ 0 w 72"/>
                <a:gd name="T5" fmla="*/ 2 h 57"/>
                <a:gd name="T6" fmla="*/ 0 w 72"/>
                <a:gd name="T7" fmla="*/ 3 h 57"/>
                <a:gd name="T8" fmla="*/ 1 w 72"/>
                <a:gd name="T9" fmla="*/ 5 h 57"/>
                <a:gd name="T10" fmla="*/ 2 w 72"/>
                <a:gd name="T11" fmla="*/ 6 h 57"/>
                <a:gd name="T12" fmla="*/ 4 w 72"/>
                <a:gd name="T13" fmla="*/ 7 h 57"/>
                <a:gd name="T14" fmla="*/ 5 w 72"/>
                <a:gd name="T15" fmla="*/ 8 h 57"/>
                <a:gd name="T16" fmla="*/ 6 w 72"/>
                <a:gd name="T17" fmla="*/ 7 h 57"/>
                <a:gd name="T18" fmla="*/ 8 w 72"/>
                <a:gd name="T19" fmla="*/ 6 h 57"/>
                <a:gd name="T20" fmla="*/ 8 w 72"/>
                <a:gd name="T21" fmla="*/ 4 h 57"/>
                <a:gd name="T22" fmla="*/ 8 w 72"/>
                <a:gd name="T23" fmla="*/ 2 h 57"/>
                <a:gd name="T24" fmla="*/ 7 w 72"/>
                <a:gd name="T25" fmla="*/ 1 h 57"/>
                <a:gd name="T26" fmla="*/ 5 w 72"/>
                <a:gd name="T27" fmla="*/ 1 h 57"/>
                <a:gd name="T28" fmla="*/ 4 w 72"/>
                <a:gd name="T29" fmla="*/ 0 h 57"/>
                <a:gd name="T30" fmla="*/ 2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89" name="Freeform 39"/>
            <p:cNvSpPr>
              <a:spLocks/>
            </p:cNvSpPr>
            <p:nvPr/>
          </p:nvSpPr>
          <p:spPr bwMode="auto">
            <a:xfrm>
              <a:off x="2684" y="2395"/>
              <a:ext cx="35" cy="29"/>
            </a:xfrm>
            <a:custGeom>
              <a:avLst/>
              <a:gdLst>
                <a:gd name="T0" fmla="*/ 0 w 72"/>
                <a:gd name="T1" fmla="*/ 6 h 58"/>
                <a:gd name="T2" fmla="*/ 0 w 72"/>
                <a:gd name="T3" fmla="*/ 8 h 58"/>
                <a:gd name="T4" fmla="*/ 1 w 72"/>
                <a:gd name="T5" fmla="*/ 8 h 58"/>
                <a:gd name="T6" fmla="*/ 2 w 72"/>
                <a:gd name="T7" fmla="*/ 8 h 58"/>
                <a:gd name="T8" fmla="*/ 4 w 72"/>
                <a:gd name="T9" fmla="*/ 8 h 58"/>
                <a:gd name="T10" fmla="*/ 5 w 72"/>
                <a:gd name="T11" fmla="*/ 7 h 58"/>
                <a:gd name="T12" fmla="*/ 7 w 72"/>
                <a:gd name="T13" fmla="*/ 7 h 58"/>
                <a:gd name="T14" fmla="*/ 8 w 72"/>
                <a:gd name="T15" fmla="*/ 6 h 58"/>
                <a:gd name="T16" fmla="*/ 8 w 72"/>
                <a:gd name="T17" fmla="*/ 4 h 58"/>
                <a:gd name="T18" fmla="*/ 8 w 72"/>
                <a:gd name="T19" fmla="*/ 2 h 58"/>
                <a:gd name="T20" fmla="*/ 6 w 72"/>
                <a:gd name="T21" fmla="*/ 1 h 58"/>
                <a:gd name="T22" fmla="*/ 5 w 72"/>
                <a:gd name="T23" fmla="*/ 0 h 58"/>
                <a:gd name="T24" fmla="*/ 4 w 72"/>
                <a:gd name="T25" fmla="*/ 1 h 58"/>
                <a:gd name="T26" fmla="*/ 2 w 72"/>
                <a:gd name="T27" fmla="*/ 2 h 58"/>
                <a:gd name="T28" fmla="*/ 1 w 72"/>
                <a:gd name="T29" fmla="*/ 3 h 58"/>
                <a:gd name="T30" fmla="*/ 0 w 72"/>
                <a:gd name="T31" fmla="*/ 5 h 58"/>
                <a:gd name="T32" fmla="*/ 0 w 72"/>
                <a:gd name="T33" fmla="*/ 6 h 58"/>
                <a:gd name="T34" fmla="*/ 0 w 72"/>
                <a:gd name="T35" fmla="*/ 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90" name="Freeform 40"/>
            <p:cNvSpPr>
              <a:spLocks/>
            </p:cNvSpPr>
            <p:nvPr/>
          </p:nvSpPr>
          <p:spPr bwMode="auto">
            <a:xfrm>
              <a:off x="2471" y="1815"/>
              <a:ext cx="72" cy="84"/>
            </a:xfrm>
            <a:custGeom>
              <a:avLst/>
              <a:gdLst>
                <a:gd name="T0" fmla="*/ 18 w 144"/>
                <a:gd name="T1" fmla="*/ 0 h 167"/>
                <a:gd name="T2" fmla="*/ 18 w 144"/>
                <a:gd name="T3" fmla="*/ 4 h 167"/>
                <a:gd name="T4" fmla="*/ 18 w 144"/>
                <a:gd name="T5" fmla="*/ 8 h 167"/>
                <a:gd name="T6" fmla="*/ 17 w 144"/>
                <a:gd name="T7" fmla="*/ 11 h 167"/>
                <a:gd name="T8" fmla="*/ 15 w 144"/>
                <a:gd name="T9" fmla="*/ 14 h 167"/>
                <a:gd name="T10" fmla="*/ 13 w 144"/>
                <a:gd name="T11" fmla="*/ 17 h 167"/>
                <a:gd name="T12" fmla="*/ 11 w 144"/>
                <a:gd name="T13" fmla="*/ 19 h 167"/>
                <a:gd name="T14" fmla="*/ 8 w 144"/>
                <a:gd name="T15" fmla="*/ 21 h 167"/>
                <a:gd name="T16" fmla="*/ 5 w 144"/>
                <a:gd name="T17" fmla="*/ 21 h 167"/>
                <a:gd name="T18" fmla="*/ 2 w 144"/>
                <a:gd name="T19" fmla="*/ 21 h 167"/>
                <a:gd name="T20" fmla="*/ 1 w 144"/>
                <a:gd name="T21" fmla="*/ 19 h 167"/>
                <a:gd name="T22" fmla="*/ 0 w 144"/>
                <a:gd name="T23" fmla="*/ 18 h 167"/>
                <a:gd name="T24" fmla="*/ 1 w 144"/>
                <a:gd name="T25" fmla="*/ 16 h 167"/>
                <a:gd name="T26" fmla="*/ 2 w 144"/>
                <a:gd name="T27" fmla="*/ 14 h 167"/>
                <a:gd name="T28" fmla="*/ 3 w 144"/>
                <a:gd name="T29" fmla="*/ 12 h 167"/>
                <a:gd name="T30" fmla="*/ 6 w 144"/>
                <a:gd name="T31" fmla="*/ 11 h 167"/>
                <a:gd name="T32" fmla="*/ 8 w 144"/>
                <a:gd name="T33" fmla="*/ 11 h 167"/>
                <a:gd name="T34" fmla="*/ 10 w 144"/>
                <a:gd name="T35" fmla="*/ 10 h 167"/>
                <a:gd name="T36" fmla="*/ 12 w 144"/>
                <a:gd name="T37" fmla="*/ 9 h 167"/>
                <a:gd name="T38" fmla="*/ 14 w 144"/>
                <a:gd name="T39" fmla="*/ 8 h 167"/>
                <a:gd name="T40" fmla="*/ 16 w 144"/>
                <a:gd name="T41" fmla="*/ 6 h 167"/>
                <a:gd name="T42" fmla="*/ 17 w 144"/>
                <a:gd name="T43" fmla="*/ 4 h 167"/>
                <a:gd name="T44" fmla="*/ 18 w 144"/>
                <a:gd name="T45" fmla="*/ 2 h 167"/>
                <a:gd name="T46" fmla="*/ 18 w 144"/>
                <a:gd name="T47" fmla="*/ 1 h 167"/>
                <a:gd name="T48" fmla="*/ 18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91" name="Freeform 41"/>
            <p:cNvSpPr>
              <a:spLocks/>
            </p:cNvSpPr>
            <p:nvPr/>
          </p:nvSpPr>
          <p:spPr bwMode="auto">
            <a:xfrm>
              <a:off x="2436" y="1811"/>
              <a:ext cx="102" cy="40"/>
            </a:xfrm>
            <a:custGeom>
              <a:avLst/>
              <a:gdLst>
                <a:gd name="T0" fmla="*/ 26 w 204"/>
                <a:gd name="T1" fmla="*/ 0 h 82"/>
                <a:gd name="T2" fmla="*/ 25 w 204"/>
                <a:gd name="T3" fmla="*/ 1 h 82"/>
                <a:gd name="T4" fmla="*/ 24 w 204"/>
                <a:gd name="T5" fmla="*/ 2 h 82"/>
                <a:gd name="T6" fmla="*/ 22 w 204"/>
                <a:gd name="T7" fmla="*/ 3 h 82"/>
                <a:gd name="T8" fmla="*/ 21 w 204"/>
                <a:gd name="T9" fmla="*/ 5 h 82"/>
                <a:gd name="T10" fmla="*/ 19 w 204"/>
                <a:gd name="T11" fmla="*/ 6 h 82"/>
                <a:gd name="T12" fmla="*/ 18 w 204"/>
                <a:gd name="T13" fmla="*/ 7 h 82"/>
                <a:gd name="T14" fmla="*/ 16 w 204"/>
                <a:gd name="T15" fmla="*/ 8 h 82"/>
                <a:gd name="T16" fmla="*/ 15 w 204"/>
                <a:gd name="T17" fmla="*/ 8 h 82"/>
                <a:gd name="T18" fmla="*/ 13 w 204"/>
                <a:gd name="T19" fmla="*/ 9 h 82"/>
                <a:gd name="T20" fmla="*/ 11 w 204"/>
                <a:gd name="T21" fmla="*/ 9 h 82"/>
                <a:gd name="T22" fmla="*/ 10 w 204"/>
                <a:gd name="T23" fmla="*/ 10 h 82"/>
                <a:gd name="T24" fmla="*/ 8 w 204"/>
                <a:gd name="T25" fmla="*/ 10 h 82"/>
                <a:gd name="T26" fmla="*/ 6 w 204"/>
                <a:gd name="T27" fmla="*/ 10 h 82"/>
                <a:gd name="T28" fmla="*/ 5 w 204"/>
                <a:gd name="T29" fmla="*/ 9 h 82"/>
                <a:gd name="T30" fmla="*/ 4 w 204"/>
                <a:gd name="T31" fmla="*/ 8 h 82"/>
                <a:gd name="T32" fmla="*/ 2 w 204"/>
                <a:gd name="T33" fmla="*/ 8 h 82"/>
                <a:gd name="T34" fmla="*/ 1 w 204"/>
                <a:gd name="T35" fmla="*/ 5 h 82"/>
                <a:gd name="T36" fmla="*/ 0 w 204"/>
                <a:gd name="T37" fmla="*/ 4 h 82"/>
                <a:gd name="T38" fmla="*/ 1 w 204"/>
                <a:gd name="T39" fmla="*/ 2 h 82"/>
                <a:gd name="T40" fmla="*/ 3 w 204"/>
                <a:gd name="T41" fmla="*/ 1 h 82"/>
                <a:gd name="T42" fmla="*/ 5 w 204"/>
                <a:gd name="T43" fmla="*/ 0 h 82"/>
                <a:gd name="T44" fmla="*/ 7 w 204"/>
                <a:gd name="T45" fmla="*/ 0 h 82"/>
                <a:gd name="T46" fmla="*/ 9 w 204"/>
                <a:gd name="T47" fmla="*/ 0 h 82"/>
                <a:gd name="T48" fmla="*/ 12 w 204"/>
                <a:gd name="T49" fmla="*/ 1 h 82"/>
                <a:gd name="T50" fmla="*/ 14 w 204"/>
                <a:gd name="T51" fmla="*/ 2 h 82"/>
                <a:gd name="T52" fmla="*/ 16 w 204"/>
                <a:gd name="T53" fmla="*/ 3 h 82"/>
                <a:gd name="T54" fmla="*/ 18 w 204"/>
                <a:gd name="T55" fmla="*/ 2 h 82"/>
                <a:gd name="T56" fmla="*/ 20 w 204"/>
                <a:gd name="T57" fmla="*/ 2 h 82"/>
                <a:gd name="T58" fmla="*/ 23 w 204"/>
                <a:gd name="T59" fmla="*/ 1 h 82"/>
                <a:gd name="T60" fmla="*/ 24 w 204"/>
                <a:gd name="T61" fmla="*/ 0 h 82"/>
                <a:gd name="T62" fmla="*/ 25 w 204"/>
                <a:gd name="T63" fmla="*/ 0 h 82"/>
                <a:gd name="T64" fmla="*/ 26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92" name="Freeform 42"/>
            <p:cNvSpPr>
              <a:spLocks/>
            </p:cNvSpPr>
            <p:nvPr/>
          </p:nvSpPr>
          <p:spPr bwMode="auto">
            <a:xfrm>
              <a:off x="2534" y="1815"/>
              <a:ext cx="42" cy="104"/>
            </a:xfrm>
            <a:custGeom>
              <a:avLst/>
              <a:gdLst>
                <a:gd name="T0" fmla="*/ 3 w 84"/>
                <a:gd name="T1" fmla="*/ 0 h 208"/>
                <a:gd name="T2" fmla="*/ 6 w 84"/>
                <a:gd name="T3" fmla="*/ 3 h 208"/>
                <a:gd name="T4" fmla="*/ 8 w 84"/>
                <a:gd name="T5" fmla="*/ 6 h 208"/>
                <a:gd name="T6" fmla="*/ 9 w 84"/>
                <a:gd name="T7" fmla="*/ 10 h 208"/>
                <a:gd name="T8" fmla="*/ 10 w 84"/>
                <a:gd name="T9" fmla="*/ 13 h 208"/>
                <a:gd name="T10" fmla="*/ 11 w 84"/>
                <a:gd name="T11" fmla="*/ 16 h 208"/>
                <a:gd name="T12" fmla="*/ 11 w 84"/>
                <a:gd name="T13" fmla="*/ 20 h 208"/>
                <a:gd name="T14" fmla="*/ 10 w 84"/>
                <a:gd name="T15" fmla="*/ 23 h 208"/>
                <a:gd name="T16" fmla="*/ 8 w 84"/>
                <a:gd name="T17" fmla="*/ 25 h 208"/>
                <a:gd name="T18" fmla="*/ 5 w 84"/>
                <a:gd name="T19" fmla="*/ 26 h 208"/>
                <a:gd name="T20" fmla="*/ 4 w 84"/>
                <a:gd name="T21" fmla="*/ 26 h 208"/>
                <a:gd name="T22" fmla="*/ 2 w 84"/>
                <a:gd name="T23" fmla="*/ 26 h 208"/>
                <a:gd name="T24" fmla="*/ 1 w 84"/>
                <a:gd name="T25" fmla="*/ 24 h 208"/>
                <a:gd name="T26" fmla="*/ 0 w 84"/>
                <a:gd name="T27" fmla="*/ 22 h 208"/>
                <a:gd name="T28" fmla="*/ 1 w 84"/>
                <a:gd name="T29" fmla="*/ 19 h 208"/>
                <a:gd name="T30" fmla="*/ 1 w 84"/>
                <a:gd name="T31" fmla="*/ 17 h 208"/>
                <a:gd name="T32" fmla="*/ 3 w 84"/>
                <a:gd name="T33" fmla="*/ 15 h 208"/>
                <a:gd name="T34" fmla="*/ 5 w 84"/>
                <a:gd name="T35" fmla="*/ 11 h 208"/>
                <a:gd name="T36" fmla="*/ 5 w 84"/>
                <a:gd name="T37" fmla="*/ 6 h 208"/>
                <a:gd name="T38" fmla="*/ 4 w 84"/>
                <a:gd name="T39" fmla="*/ 2 h 208"/>
                <a:gd name="T40" fmla="*/ 3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93" name="Freeform 43"/>
            <p:cNvSpPr>
              <a:spLocks/>
            </p:cNvSpPr>
            <p:nvPr/>
          </p:nvSpPr>
          <p:spPr bwMode="auto">
            <a:xfrm>
              <a:off x="2551" y="1812"/>
              <a:ext cx="72" cy="84"/>
            </a:xfrm>
            <a:custGeom>
              <a:avLst/>
              <a:gdLst>
                <a:gd name="T0" fmla="*/ 0 w 144"/>
                <a:gd name="T1" fmla="*/ 0 h 170"/>
                <a:gd name="T2" fmla="*/ 4 w 144"/>
                <a:gd name="T3" fmla="*/ 0 h 170"/>
                <a:gd name="T4" fmla="*/ 7 w 144"/>
                <a:gd name="T5" fmla="*/ 2 h 170"/>
                <a:gd name="T6" fmla="*/ 11 w 144"/>
                <a:gd name="T7" fmla="*/ 4 h 170"/>
                <a:gd name="T8" fmla="*/ 13 w 144"/>
                <a:gd name="T9" fmla="*/ 6 h 170"/>
                <a:gd name="T10" fmla="*/ 16 w 144"/>
                <a:gd name="T11" fmla="*/ 8 h 170"/>
                <a:gd name="T12" fmla="*/ 18 w 144"/>
                <a:gd name="T13" fmla="*/ 11 h 170"/>
                <a:gd name="T14" fmla="*/ 18 w 144"/>
                <a:gd name="T15" fmla="*/ 14 h 170"/>
                <a:gd name="T16" fmla="*/ 18 w 144"/>
                <a:gd name="T17" fmla="*/ 17 h 170"/>
                <a:gd name="T18" fmla="*/ 17 w 144"/>
                <a:gd name="T19" fmla="*/ 19 h 170"/>
                <a:gd name="T20" fmla="*/ 16 w 144"/>
                <a:gd name="T21" fmla="*/ 20 h 170"/>
                <a:gd name="T22" fmla="*/ 14 w 144"/>
                <a:gd name="T23" fmla="*/ 21 h 170"/>
                <a:gd name="T24" fmla="*/ 12 w 144"/>
                <a:gd name="T25" fmla="*/ 20 h 170"/>
                <a:gd name="T26" fmla="*/ 10 w 144"/>
                <a:gd name="T27" fmla="*/ 18 h 170"/>
                <a:gd name="T28" fmla="*/ 9 w 144"/>
                <a:gd name="T29" fmla="*/ 16 h 170"/>
                <a:gd name="T30" fmla="*/ 8 w 144"/>
                <a:gd name="T31" fmla="*/ 14 h 170"/>
                <a:gd name="T32" fmla="*/ 9 w 144"/>
                <a:gd name="T33" fmla="*/ 12 h 170"/>
                <a:gd name="T34" fmla="*/ 9 w 144"/>
                <a:gd name="T35" fmla="*/ 10 h 170"/>
                <a:gd name="T36" fmla="*/ 8 w 144"/>
                <a:gd name="T37" fmla="*/ 7 h 170"/>
                <a:gd name="T38" fmla="*/ 7 w 144"/>
                <a:gd name="T39" fmla="*/ 5 h 170"/>
                <a:gd name="T40" fmla="*/ 5 w 144"/>
                <a:gd name="T41" fmla="*/ 3 h 170"/>
                <a:gd name="T42" fmla="*/ 3 w 144"/>
                <a:gd name="T43" fmla="*/ 2 h 170"/>
                <a:gd name="T44" fmla="*/ 2 w 144"/>
                <a:gd name="T45" fmla="*/ 1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94" name="Freeform 44"/>
            <p:cNvSpPr>
              <a:spLocks/>
            </p:cNvSpPr>
            <p:nvPr/>
          </p:nvSpPr>
          <p:spPr bwMode="auto">
            <a:xfrm>
              <a:off x="2558" y="1793"/>
              <a:ext cx="99" cy="51"/>
            </a:xfrm>
            <a:custGeom>
              <a:avLst/>
              <a:gdLst>
                <a:gd name="T0" fmla="*/ 0 w 199"/>
                <a:gd name="T1" fmla="*/ 2 h 103"/>
                <a:gd name="T2" fmla="*/ 1 w 199"/>
                <a:gd name="T3" fmla="*/ 1 h 103"/>
                <a:gd name="T4" fmla="*/ 3 w 199"/>
                <a:gd name="T5" fmla="*/ 1 h 103"/>
                <a:gd name="T6" fmla="*/ 5 w 199"/>
                <a:gd name="T7" fmla="*/ 0 h 103"/>
                <a:gd name="T8" fmla="*/ 6 w 199"/>
                <a:gd name="T9" fmla="*/ 0 h 103"/>
                <a:gd name="T10" fmla="*/ 8 w 199"/>
                <a:gd name="T11" fmla="*/ 0 h 103"/>
                <a:gd name="T12" fmla="*/ 10 w 199"/>
                <a:gd name="T13" fmla="*/ 0 h 103"/>
                <a:gd name="T14" fmla="*/ 12 w 199"/>
                <a:gd name="T15" fmla="*/ 0 h 103"/>
                <a:gd name="T16" fmla="*/ 14 w 199"/>
                <a:gd name="T17" fmla="*/ 0 h 103"/>
                <a:gd name="T18" fmla="*/ 16 w 199"/>
                <a:gd name="T19" fmla="*/ 0 h 103"/>
                <a:gd name="T20" fmla="*/ 17 w 199"/>
                <a:gd name="T21" fmla="*/ 1 h 103"/>
                <a:gd name="T22" fmla="*/ 19 w 199"/>
                <a:gd name="T23" fmla="*/ 1 h 103"/>
                <a:gd name="T24" fmla="*/ 20 w 199"/>
                <a:gd name="T25" fmla="*/ 2 h 103"/>
                <a:gd name="T26" fmla="*/ 21 w 199"/>
                <a:gd name="T27" fmla="*/ 3 h 103"/>
                <a:gd name="T28" fmla="*/ 22 w 199"/>
                <a:gd name="T29" fmla="*/ 4 h 103"/>
                <a:gd name="T30" fmla="*/ 23 w 199"/>
                <a:gd name="T31" fmla="*/ 5 h 103"/>
                <a:gd name="T32" fmla="*/ 24 w 199"/>
                <a:gd name="T33" fmla="*/ 7 h 103"/>
                <a:gd name="T34" fmla="*/ 24 w 199"/>
                <a:gd name="T35" fmla="*/ 9 h 103"/>
                <a:gd name="T36" fmla="*/ 24 w 199"/>
                <a:gd name="T37" fmla="*/ 11 h 103"/>
                <a:gd name="T38" fmla="*/ 22 w 199"/>
                <a:gd name="T39" fmla="*/ 12 h 103"/>
                <a:gd name="T40" fmla="*/ 20 w 199"/>
                <a:gd name="T41" fmla="*/ 12 h 103"/>
                <a:gd name="T42" fmla="*/ 18 w 199"/>
                <a:gd name="T43" fmla="*/ 12 h 103"/>
                <a:gd name="T44" fmla="*/ 16 w 199"/>
                <a:gd name="T45" fmla="*/ 11 h 103"/>
                <a:gd name="T46" fmla="*/ 14 w 199"/>
                <a:gd name="T47" fmla="*/ 10 h 103"/>
                <a:gd name="T48" fmla="*/ 13 w 199"/>
                <a:gd name="T49" fmla="*/ 7 h 103"/>
                <a:gd name="T50" fmla="*/ 12 w 199"/>
                <a:gd name="T51" fmla="*/ 6 h 103"/>
                <a:gd name="T52" fmla="*/ 10 w 199"/>
                <a:gd name="T53" fmla="*/ 4 h 103"/>
                <a:gd name="T54" fmla="*/ 8 w 199"/>
                <a:gd name="T55" fmla="*/ 3 h 103"/>
                <a:gd name="T56" fmla="*/ 5 w 199"/>
                <a:gd name="T57" fmla="*/ 3 h 103"/>
                <a:gd name="T58" fmla="*/ 3 w 199"/>
                <a:gd name="T59" fmla="*/ 2 h 103"/>
                <a:gd name="T60" fmla="*/ 1 w 199"/>
                <a:gd name="T61" fmla="*/ 2 h 103"/>
                <a:gd name="T62" fmla="*/ 0 w 199"/>
                <a:gd name="T63" fmla="*/ 2 h 103"/>
                <a:gd name="T64" fmla="*/ 0 w 199"/>
                <a:gd name="T65" fmla="*/ 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95" name="Freeform 45"/>
            <p:cNvSpPr>
              <a:spLocks/>
            </p:cNvSpPr>
            <p:nvPr/>
          </p:nvSpPr>
          <p:spPr bwMode="auto">
            <a:xfrm>
              <a:off x="2631" y="2659"/>
              <a:ext cx="53" cy="98"/>
            </a:xfrm>
            <a:custGeom>
              <a:avLst/>
              <a:gdLst>
                <a:gd name="T0" fmla="*/ 11 w 107"/>
                <a:gd name="T1" fmla="*/ 0 h 195"/>
                <a:gd name="T2" fmla="*/ 12 w 107"/>
                <a:gd name="T3" fmla="*/ 4 h 195"/>
                <a:gd name="T4" fmla="*/ 13 w 107"/>
                <a:gd name="T5" fmla="*/ 7 h 195"/>
                <a:gd name="T6" fmla="*/ 13 w 107"/>
                <a:gd name="T7" fmla="*/ 11 h 195"/>
                <a:gd name="T8" fmla="*/ 13 w 107"/>
                <a:gd name="T9" fmla="*/ 15 h 195"/>
                <a:gd name="T10" fmla="*/ 12 w 107"/>
                <a:gd name="T11" fmla="*/ 18 h 195"/>
                <a:gd name="T12" fmla="*/ 10 w 107"/>
                <a:gd name="T13" fmla="*/ 21 h 195"/>
                <a:gd name="T14" fmla="*/ 8 w 107"/>
                <a:gd name="T15" fmla="*/ 23 h 195"/>
                <a:gd name="T16" fmla="*/ 5 w 107"/>
                <a:gd name="T17" fmla="*/ 25 h 195"/>
                <a:gd name="T18" fmla="*/ 3 w 107"/>
                <a:gd name="T19" fmla="*/ 25 h 195"/>
                <a:gd name="T20" fmla="*/ 1 w 107"/>
                <a:gd name="T21" fmla="*/ 24 h 195"/>
                <a:gd name="T22" fmla="*/ 0 w 107"/>
                <a:gd name="T23" fmla="*/ 23 h 195"/>
                <a:gd name="T24" fmla="*/ 0 w 107"/>
                <a:gd name="T25" fmla="*/ 21 h 195"/>
                <a:gd name="T26" fmla="*/ 0 w 107"/>
                <a:gd name="T27" fmla="*/ 19 h 195"/>
                <a:gd name="T28" fmla="*/ 1 w 107"/>
                <a:gd name="T29" fmla="*/ 16 h 195"/>
                <a:gd name="T30" fmla="*/ 3 w 107"/>
                <a:gd name="T31" fmla="*/ 15 h 195"/>
                <a:gd name="T32" fmla="*/ 5 w 107"/>
                <a:gd name="T33" fmla="*/ 13 h 195"/>
                <a:gd name="T34" fmla="*/ 7 w 107"/>
                <a:gd name="T35" fmla="*/ 12 h 195"/>
                <a:gd name="T36" fmla="*/ 8 w 107"/>
                <a:gd name="T37" fmla="*/ 10 h 195"/>
                <a:gd name="T38" fmla="*/ 9 w 107"/>
                <a:gd name="T39" fmla="*/ 8 h 195"/>
                <a:gd name="T40" fmla="*/ 10 w 107"/>
                <a:gd name="T41" fmla="*/ 6 h 195"/>
                <a:gd name="T42" fmla="*/ 11 w 107"/>
                <a:gd name="T43" fmla="*/ 4 h 195"/>
                <a:gd name="T44" fmla="*/ 11 w 107"/>
                <a:gd name="T45" fmla="*/ 2 h 195"/>
                <a:gd name="T46" fmla="*/ 11 w 107"/>
                <a:gd name="T47" fmla="*/ 1 h 195"/>
                <a:gd name="T48" fmla="*/ 11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96" name="Freeform 46"/>
            <p:cNvSpPr>
              <a:spLocks/>
            </p:cNvSpPr>
            <p:nvPr/>
          </p:nvSpPr>
          <p:spPr bwMode="auto">
            <a:xfrm>
              <a:off x="2581" y="2656"/>
              <a:ext cx="91" cy="63"/>
            </a:xfrm>
            <a:custGeom>
              <a:avLst/>
              <a:gdLst>
                <a:gd name="T0" fmla="*/ 22 w 183"/>
                <a:gd name="T1" fmla="*/ 0 h 126"/>
                <a:gd name="T2" fmla="*/ 21 w 183"/>
                <a:gd name="T3" fmla="*/ 4 h 126"/>
                <a:gd name="T4" fmla="*/ 19 w 183"/>
                <a:gd name="T5" fmla="*/ 7 h 126"/>
                <a:gd name="T6" fmla="*/ 17 w 183"/>
                <a:gd name="T7" fmla="*/ 10 h 126"/>
                <a:gd name="T8" fmla="*/ 15 w 183"/>
                <a:gd name="T9" fmla="*/ 12 h 126"/>
                <a:gd name="T10" fmla="*/ 12 w 183"/>
                <a:gd name="T11" fmla="*/ 14 h 126"/>
                <a:gd name="T12" fmla="*/ 9 w 183"/>
                <a:gd name="T13" fmla="*/ 16 h 126"/>
                <a:gd name="T14" fmla="*/ 6 w 183"/>
                <a:gd name="T15" fmla="*/ 16 h 126"/>
                <a:gd name="T16" fmla="*/ 3 w 183"/>
                <a:gd name="T17" fmla="*/ 15 h 126"/>
                <a:gd name="T18" fmla="*/ 0 w 183"/>
                <a:gd name="T19" fmla="*/ 14 h 126"/>
                <a:gd name="T20" fmla="*/ 0 w 183"/>
                <a:gd name="T21" fmla="*/ 12 h 126"/>
                <a:gd name="T22" fmla="*/ 0 w 183"/>
                <a:gd name="T23" fmla="*/ 11 h 126"/>
                <a:gd name="T24" fmla="*/ 1 w 183"/>
                <a:gd name="T25" fmla="*/ 9 h 126"/>
                <a:gd name="T26" fmla="*/ 2 w 183"/>
                <a:gd name="T27" fmla="*/ 8 h 126"/>
                <a:gd name="T28" fmla="*/ 4 w 183"/>
                <a:gd name="T29" fmla="*/ 7 h 126"/>
                <a:gd name="T30" fmla="*/ 7 w 183"/>
                <a:gd name="T31" fmla="*/ 6 h 126"/>
                <a:gd name="T32" fmla="*/ 9 w 183"/>
                <a:gd name="T33" fmla="*/ 7 h 126"/>
                <a:gd name="T34" fmla="*/ 12 w 183"/>
                <a:gd name="T35" fmla="*/ 7 h 126"/>
                <a:gd name="T36" fmla="*/ 14 w 183"/>
                <a:gd name="T37" fmla="*/ 6 h 126"/>
                <a:gd name="T38" fmla="*/ 16 w 183"/>
                <a:gd name="T39" fmla="*/ 5 h 126"/>
                <a:gd name="T40" fmla="*/ 18 w 183"/>
                <a:gd name="T41" fmla="*/ 4 h 126"/>
                <a:gd name="T42" fmla="*/ 20 w 183"/>
                <a:gd name="T43" fmla="*/ 3 h 126"/>
                <a:gd name="T44" fmla="*/ 21 w 183"/>
                <a:gd name="T45" fmla="*/ 2 h 126"/>
                <a:gd name="T46" fmla="*/ 22 w 183"/>
                <a:gd name="T47" fmla="*/ 1 h 126"/>
                <a:gd name="T48" fmla="*/ 22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97" name="Freeform 47"/>
            <p:cNvSpPr>
              <a:spLocks/>
            </p:cNvSpPr>
            <p:nvPr/>
          </p:nvSpPr>
          <p:spPr bwMode="auto">
            <a:xfrm>
              <a:off x="2681" y="2658"/>
              <a:ext cx="52" cy="98"/>
            </a:xfrm>
            <a:custGeom>
              <a:avLst/>
              <a:gdLst>
                <a:gd name="T0" fmla="*/ 0 w 102"/>
                <a:gd name="T1" fmla="*/ 0 h 197"/>
                <a:gd name="T2" fmla="*/ 3 w 102"/>
                <a:gd name="T3" fmla="*/ 1 h 197"/>
                <a:gd name="T4" fmla="*/ 6 w 102"/>
                <a:gd name="T5" fmla="*/ 4 h 197"/>
                <a:gd name="T6" fmla="*/ 9 w 102"/>
                <a:gd name="T7" fmla="*/ 6 h 197"/>
                <a:gd name="T8" fmla="*/ 11 w 102"/>
                <a:gd name="T9" fmla="*/ 9 h 197"/>
                <a:gd name="T10" fmla="*/ 12 w 102"/>
                <a:gd name="T11" fmla="*/ 12 h 197"/>
                <a:gd name="T12" fmla="*/ 14 w 102"/>
                <a:gd name="T13" fmla="*/ 16 h 197"/>
                <a:gd name="T14" fmla="*/ 14 w 102"/>
                <a:gd name="T15" fmla="*/ 19 h 197"/>
                <a:gd name="T16" fmla="*/ 12 w 102"/>
                <a:gd name="T17" fmla="*/ 22 h 197"/>
                <a:gd name="T18" fmla="*/ 10 w 102"/>
                <a:gd name="T19" fmla="*/ 23 h 197"/>
                <a:gd name="T20" fmla="*/ 9 w 102"/>
                <a:gd name="T21" fmla="*/ 24 h 197"/>
                <a:gd name="T22" fmla="*/ 7 w 102"/>
                <a:gd name="T23" fmla="*/ 24 h 197"/>
                <a:gd name="T24" fmla="*/ 5 w 102"/>
                <a:gd name="T25" fmla="*/ 22 h 197"/>
                <a:gd name="T26" fmla="*/ 4 w 102"/>
                <a:gd name="T27" fmla="*/ 21 h 197"/>
                <a:gd name="T28" fmla="*/ 4 w 102"/>
                <a:gd name="T29" fmla="*/ 18 h 197"/>
                <a:gd name="T30" fmla="*/ 4 w 102"/>
                <a:gd name="T31" fmla="*/ 16 h 197"/>
                <a:gd name="T32" fmla="*/ 4 w 102"/>
                <a:gd name="T33" fmla="*/ 14 h 197"/>
                <a:gd name="T34" fmla="*/ 5 w 102"/>
                <a:gd name="T35" fmla="*/ 12 h 197"/>
                <a:gd name="T36" fmla="*/ 5 w 102"/>
                <a:gd name="T37" fmla="*/ 9 h 197"/>
                <a:gd name="T38" fmla="*/ 4 w 102"/>
                <a:gd name="T39" fmla="*/ 7 h 197"/>
                <a:gd name="T40" fmla="*/ 3 w 102"/>
                <a:gd name="T41" fmla="*/ 5 h 197"/>
                <a:gd name="T42" fmla="*/ 2 w 102"/>
                <a:gd name="T43" fmla="*/ 3 h 197"/>
                <a:gd name="T44" fmla="*/ 1 w 102"/>
                <a:gd name="T45" fmla="*/ 1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98" name="Freeform 48"/>
            <p:cNvSpPr>
              <a:spLocks/>
            </p:cNvSpPr>
            <p:nvPr/>
          </p:nvSpPr>
          <p:spPr bwMode="auto">
            <a:xfrm>
              <a:off x="2684" y="2652"/>
              <a:ext cx="90" cy="64"/>
            </a:xfrm>
            <a:custGeom>
              <a:avLst/>
              <a:gdLst>
                <a:gd name="T0" fmla="*/ 0 w 180"/>
                <a:gd name="T1" fmla="*/ 0 h 129"/>
                <a:gd name="T2" fmla="*/ 4 w 180"/>
                <a:gd name="T3" fmla="*/ 0 h 129"/>
                <a:gd name="T4" fmla="*/ 8 w 180"/>
                <a:gd name="T5" fmla="*/ 0 h 129"/>
                <a:gd name="T6" fmla="*/ 11 w 180"/>
                <a:gd name="T7" fmla="*/ 0 h 129"/>
                <a:gd name="T8" fmla="*/ 15 w 180"/>
                <a:gd name="T9" fmla="*/ 2 h 129"/>
                <a:gd name="T10" fmla="*/ 18 w 180"/>
                <a:gd name="T11" fmla="*/ 3 h 129"/>
                <a:gd name="T12" fmla="*/ 20 w 180"/>
                <a:gd name="T13" fmla="*/ 5 h 129"/>
                <a:gd name="T14" fmla="*/ 22 w 180"/>
                <a:gd name="T15" fmla="*/ 8 h 129"/>
                <a:gd name="T16" fmla="*/ 23 w 180"/>
                <a:gd name="T17" fmla="*/ 11 h 129"/>
                <a:gd name="T18" fmla="*/ 23 w 180"/>
                <a:gd name="T19" fmla="*/ 13 h 129"/>
                <a:gd name="T20" fmla="*/ 22 w 180"/>
                <a:gd name="T21" fmla="*/ 15 h 129"/>
                <a:gd name="T22" fmla="*/ 20 w 180"/>
                <a:gd name="T23" fmla="*/ 16 h 129"/>
                <a:gd name="T24" fmla="*/ 18 w 180"/>
                <a:gd name="T25" fmla="*/ 16 h 129"/>
                <a:gd name="T26" fmla="*/ 16 w 180"/>
                <a:gd name="T27" fmla="*/ 15 h 129"/>
                <a:gd name="T28" fmla="*/ 14 w 180"/>
                <a:gd name="T29" fmla="*/ 13 h 129"/>
                <a:gd name="T30" fmla="*/ 13 w 180"/>
                <a:gd name="T31" fmla="*/ 11 h 129"/>
                <a:gd name="T32" fmla="*/ 12 w 180"/>
                <a:gd name="T33" fmla="*/ 9 h 129"/>
                <a:gd name="T34" fmla="*/ 11 w 180"/>
                <a:gd name="T35" fmla="*/ 7 h 129"/>
                <a:gd name="T36" fmla="*/ 10 w 180"/>
                <a:gd name="T37" fmla="*/ 5 h 129"/>
                <a:gd name="T38" fmla="*/ 8 w 180"/>
                <a:gd name="T39" fmla="*/ 3 h 129"/>
                <a:gd name="T40" fmla="*/ 6 w 180"/>
                <a:gd name="T41" fmla="*/ 2 h 129"/>
                <a:gd name="T42" fmla="*/ 4 w 180"/>
                <a:gd name="T43" fmla="*/ 1 h 129"/>
                <a:gd name="T44" fmla="*/ 2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99" name="Freeform 49"/>
            <p:cNvSpPr>
              <a:spLocks/>
            </p:cNvSpPr>
            <p:nvPr/>
          </p:nvSpPr>
          <p:spPr bwMode="auto">
            <a:xfrm>
              <a:off x="2688" y="2614"/>
              <a:ext cx="103" cy="42"/>
            </a:xfrm>
            <a:custGeom>
              <a:avLst/>
              <a:gdLst>
                <a:gd name="T0" fmla="*/ 0 w 206"/>
                <a:gd name="T1" fmla="*/ 6 h 85"/>
                <a:gd name="T2" fmla="*/ 2 w 206"/>
                <a:gd name="T3" fmla="*/ 5 h 85"/>
                <a:gd name="T4" fmla="*/ 3 w 206"/>
                <a:gd name="T5" fmla="*/ 4 h 85"/>
                <a:gd name="T6" fmla="*/ 5 w 206"/>
                <a:gd name="T7" fmla="*/ 3 h 85"/>
                <a:gd name="T8" fmla="*/ 6 w 206"/>
                <a:gd name="T9" fmla="*/ 2 h 85"/>
                <a:gd name="T10" fmla="*/ 8 w 206"/>
                <a:gd name="T11" fmla="*/ 2 h 85"/>
                <a:gd name="T12" fmla="*/ 10 w 206"/>
                <a:gd name="T13" fmla="*/ 1 h 85"/>
                <a:gd name="T14" fmla="*/ 11 w 206"/>
                <a:gd name="T15" fmla="*/ 0 h 85"/>
                <a:gd name="T16" fmla="*/ 13 w 206"/>
                <a:gd name="T17" fmla="*/ 0 h 85"/>
                <a:gd name="T18" fmla="*/ 15 w 206"/>
                <a:gd name="T19" fmla="*/ 0 h 85"/>
                <a:gd name="T20" fmla="*/ 17 w 206"/>
                <a:gd name="T21" fmla="*/ 0 h 85"/>
                <a:gd name="T22" fmla="*/ 18 w 206"/>
                <a:gd name="T23" fmla="*/ 0 h 85"/>
                <a:gd name="T24" fmla="*/ 20 w 206"/>
                <a:gd name="T25" fmla="*/ 0 h 85"/>
                <a:gd name="T26" fmla="*/ 21 w 206"/>
                <a:gd name="T27" fmla="*/ 0 h 85"/>
                <a:gd name="T28" fmla="*/ 23 w 206"/>
                <a:gd name="T29" fmla="*/ 1 h 85"/>
                <a:gd name="T30" fmla="*/ 24 w 206"/>
                <a:gd name="T31" fmla="*/ 2 h 85"/>
                <a:gd name="T32" fmla="*/ 25 w 206"/>
                <a:gd name="T33" fmla="*/ 3 h 85"/>
                <a:gd name="T34" fmla="*/ 26 w 206"/>
                <a:gd name="T35" fmla="*/ 5 h 85"/>
                <a:gd name="T36" fmla="*/ 26 w 206"/>
                <a:gd name="T37" fmla="*/ 7 h 85"/>
                <a:gd name="T38" fmla="*/ 25 w 206"/>
                <a:gd name="T39" fmla="*/ 9 h 85"/>
                <a:gd name="T40" fmla="*/ 24 w 206"/>
                <a:gd name="T41" fmla="*/ 10 h 85"/>
                <a:gd name="T42" fmla="*/ 21 w 206"/>
                <a:gd name="T43" fmla="*/ 10 h 85"/>
                <a:gd name="T44" fmla="*/ 19 w 206"/>
                <a:gd name="T45" fmla="*/ 10 h 85"/>
                <a:gd name="T46" fmla="*/ 17 w 206"/>
                <a:gd name="T47" fmla="*/ 9 h 85"/>
                <a:gd name="T48" fmla="*/ 15 w 206"/>
                <a:gd name="T49" fmla="*/ 7 h 85"/>
                <a:gd name="T50" fmla="*/ 13 w 206"/>
                <a:gd name="T51" fmla="*/ 6 h 85"/>
                <a:gd name="T52" fmla="*/ 11 w 206"/>
                <a:gd name="T53" fmla="*/ 5 h 85"/>
                <a:gd name="T54" fmla="*/ 9 w 206"/>
                <a:gd name="T55" fmla="*/ 5 h 85"/>
                <a:gd name="T56" fmla="*/ 6 w 206"/>
                <a:gd name="T57" fmla="*/ 5 h 85"/>
                <a:gd name="T58" fmla="*/ 4 w 206"/>
                <a:gd name="T59" fmla="*/ 6 h 85"/>
                <a:gd name="T60" fmla="*/ 2 w 206"/>
                <a:gd name="T61" fmla="*/ 6 h 85"/>
                <a:gd name="T62" fmla="*/ 1 w 206"/>
                <a:gd name="T63" fmla="*/ 6 h 85"/>
                <a:gd name="T64" fmla="*/ 0 w 206"/>
                <a:gd name="T65" fmla="*/ 6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00" name="Freeform 50"/>
            <p:cNvSpPr>
              <a:spLocks/>
            </p:cNvSpPr>
            <p:nvPr/>
          </p:nvSpPr>
          <p:spPr bwMode="auto">
            <a:xfrm>
              <a:off x="2360" y="2408"/>
              <a:ext cx="74" cy="47"/>
            </a:xfrm>
            <a:custGeom>
              <a:avLst/>
              <a:gdLst>
                <a:gd name="T0" fmla="*/ 0 w 147"/>
                <a:gd name="T1" fmla="*/ 0 h 95"/>
                <a:gd name="T2" fmla="*/ 3 w 147"/>
                <a:gd name="T3" fmla="*/ 0 h 95"/>
                <a:gd name="T4" fmla="*/ 6 w 147"/>
                <a:gd name="T5" fmla="*/ 0 h 95"/>
                <a:gd name="T6" fmla="*/ 9 w 147"/>
                <a:gd name="T7" fmla="*/ 0 h 95"/>
                <a:gd name="T8" fmla="*/ 12 w 147"/>
                <a:gd name="T9" fmla="*/ 1 h 95"/>
                <a:gd name="T10" fmla="*/ 14 w 147"/>
                <a:gd name="T11" fmla="*/ 2 h 95"/>
                <a:gd name="T12" fmla="*/ 16 w 147"/>
                <a:gd name="T13" fmla="*/ 3 h 95"/>
                <a:gd name="T14" fmla="*/ 18 w 147"/>
                <a:gd name="T15" fmla="*/ 5 h 95"/>
                <a:gd name="T16" fmla="*/ 19 w 147"/>
                <a:gd name="T17" fmla="*/ 7 h 95"/>
                <a:gd name="T18" fmla="*/ 19 w 147"/>
                <a:gd name="T19" fmla="*/ 9 h 95"/>
                <a:gd name="T20" fmla="*/ 18 w 147"/>
                <a:gd name="T21" fmla="*/ 11 h 95"/>
                <a:gd name="T22" fmla="*/ 17 w 147"/>
                <a:gd name="T23" fmla="*/ 11 h 95"/>
                <a:gd name="T24" fmla="*/ 15 w 147"/>
                <a:gd name="T25" fmla="*/ 11 h 95"/>
                <a:gd name="T26" fmla="*/ 14 w 147"/>
                <a:gd name="T27" fmla="*/ 11 h 95"/>
                <a:gd name="T28" fmla="*/ 12 w 147"/>
                <a:gd name="T29" fmla="*/ 10 h 95"/>
                <a:gd name="T30" fmla="*/ 11 w 147"/>
                <a:gd name="T31" fmla="*/ 8 h 95"/>
                <a:gd name="T32" fmla="*/ 10 w 147"/>
                <a:gd name="T33" fmla="*/ 6 h 95"/>
                <a:gd name="T34" fmla="*/ 9 w 147"/>
                <a:gd name="T35" fmla="*/ 5 h 95"/>
                <a:gd name="T36" fmla="*/ 8 w 147"/>
                <a:gd name="T37" fmla="*/ 4 h 95"/>
                <a:gd name="T38" fmla="*/ 7 w 147"/>
                <a:gd name="T39" fmla="*/ 2 h 95"/>
                <a:gd name="T40" fmla="*/ 5 w 147"/>
                <a:gd name="T41" fmla="*/ 2 h 95"/>
                <a:gd name="T42" fmla="*/ 3 w 147"/>
                <a:gd name="T43" fmla="*/ 1 h 95"/>
                <a:gd name="T44" fmla="*/ 2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01" name="Freeform 51"/>
            <p:cNvSpPr>
              <a:spLocks/>
            </p:cNvSpPr>
            <p:nvPr/>
          </p:nvSpPr>
          <p:spPr bwMode="auto">
            <a:xfrm>
              <a:off x="2357" y="2414"/>
              <a:ext cx="43" cy="77"/>
            </a:xfrm>
            <a:custGeom>
              <a:avLst/>
              <a:gdLst>
                <a:gd name="T0" fmla="*/ 0 w 87"/>
                <a:gd name="T1" fmla="*/ 0 h 154"/>
                <a:gd name="T2" fmla="*/ 2 w 87"/>
                <a:gd name="T3" fmla="*/ 2 h 154"/>
                <a:gd name="T4" fmla="*/ 4 w 87"/>
                <a:gd name="T5" fmla="*/ 3 h 154"/>
                <a:gd name="T6" fmla="*/ 7 w 87"/>
                <a:gd name="T7" fmla="*/ 5 h 154"/>
                <a:gd name="T8" fmla="*/ 8 w 87"/>
                <a:gd name="T9" fmla="*/ 8 h 154"/>
                <a:gd name="T10" fmla="*/ 10 w 87"/>
                <a:gd name="T11" fmla="*/ 10 h 154"/>
                <a:gd name="T12" fmla="*/ 10 w 87"/>
                <a:gd name="T13" fmla="*/ 13 h 154"/>
                <a:gd name="T14" fmla="*/ 10 w 87"/>
                <a:gd name="T15" fmla="*/ 15 h 154"/>
                <a:gd name="T16" fmla="*/ 10 w 87"/>
                <a:gd name="T17" fmla="*/ 18 h 154"/>
                <a:gd name="T18" fmla="*/ 8 w 87"/>
                <a:gd name="T19" fmla="*/ 19 h 154"/>
                <a:gd name="T20" fmla="*/ 7 w 87"/>
                <a:gd name="T21" fmla="*/ 20 h 154"/>
                <a:gd name="T22" fmla="*/ 6 w 87"/>
                <a:gd name="T23" fmla="*/ 19 h 154"/>
                <a:gd name="T24" fmla="*/ 4 w 87"/>
                <a:gd name="T25" fmla="*/ 18 h 154"/>
                <a:gd name="T26" fmla="*/ 3 w 87"/>
                <a:gd name="T27" fmla="*/ 17 h 154"/>
                <a:gd name="T28" fmla="*/ 3 w 87"/>
                <a:gd name="T29" fmla="*/ 15 h 154"/>
                <a:gd name="T30" fmla="*/ 3 w 87"/>
                <a:gd name="T31" fmla="*/ 13 h 154"/>
                <a:gd name="T32" fmla="*/ 3 w 87"/>
                <a:gd name="T33" fmla="*/ 11 h 154"/>
                <a:gd name="T34" fmla="*/ 4 w 87"/>
                <a:gd name="T35" fmla="*/ 10 h 154"/>
                <a:gd name="T36" fmla="*/ 3 w 87"/>
                <a:gd name="T37" fmla="*/ 8 h 154"/>
                <a:gd name="T38" fmla="*/ 3 w 87"/>
                <a:gd name="T39" fmla="*/ 6 h 154"/>
                <a:gd name="T40" fmla="*/ 2 w 87"/>
                <a:gd name="T41" fmla="*/ 4 h 154"/>
                <a:gd name="T42" fmla="*/ 1 w 87"/>
                <a:gd name="T43" fmla="*/ 3 h 154"/>
                <a:gd name="T44" fmla="*/ 0 w 87"/>
                <a:gd name="T45" fmla="*/ 2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02" name="Freeform 52"/>
            <p:cNvSpPr>
              <a:spLocks/>
            </p:cNvSpPr>
            <p:nvPr/>
          </p:nvSpPr>
          <p:spPr bwMode="auto">
            <a:xfrm>
              <a:off x="2359" y="2373"/>
              <a:ext cx="81" cy="34"/>
            </a:xfrm>
            <a:custGeom>
              <a:avLst/>
              <a:gdLst>
                <a:gd name="T0" fmla="*/ 0 w 161"/>
                <a:gd name="T1" fmla="*/ 8 h 69"/>
                <a:gd name="T2" fmla="*/ 2 w 161"/>
                <a:gd name="T3" fmla="*/ 6 h 69"/>
                <a:gd name="T4" fmla="*/ 4 w 161"/>
                <a:gd name="T5" fmla="*/ 4 h 69"/>
                <a:gd name="T6" fmla="*/ 7 w 161"/>
                <a:gd name="T7" fmla="*/ 2 h 69"/>
                <a:gd name="T8" fmla="*/ 9 w 161"/>
                <a:gd name="T9" fmla="*/ 1 h 69"/>
                <a:gd name="T10" fmla="*/ 12 w 161"/>
                <a:gd name="T11" fmla="*/ 0 h 69"/>
                <a:gd name="T12" fmla="*/ 14 w 161"/>
                <a:gd name="T13" fmla="*/ 0 h 69"/>
                <a:gd name="T14" fmla="*/ 17 w 161"/>
                <a:gd name="T15" fmla="*/ 0 h 69"/>
                <a:gd name="T16" fmla="*/ 19 w 161"/>
                <a:gd name="T17" fmla="*/ 1 h 69"/>
                <a:gd name="T18" fmla="*/ 20 w 161"/>
                <a:gd name="T19" fmla="*/ 3 h 69"/>
                <a:gd name="T20" fmla="*/ 21 w 161"/>
                <a:gd name="T21" fmla="*/ 4 h 69"/>
                <a:gd name="T22" fmla="*/ 20 w 161"/>
                <a:gd name="T23" fmla="*/ 5 h 69"/>
                <a:gd name="T24" fmla="*/ 19 w 161"/>
                <a:gd name="T25" fmla="*/ 6 h 69"/>
                <a:gd name="T26" fmla="*/ 17 w 161"/>
                <a:gd name="T27" fmla="*/ 7 h 69"/>
                <a:gd name="T28" fmla="*/ 16 w 161"/>
                <a:gd name="T29" fmla="*/ 8 h 69"/>
                <a:gd name="T30" fmla="*/ 14 w 161"/>
                <a:gd name="T31" fmla="*/ 7 h 69"/>
                <a:gd name="T32" fmla="*/ 12 w 161"/>
                <a:gd name="T33" fmla="*/ 6 h 69"/>
                <a:gd name="T34" fmla="*/ 10 w 161"/>
                <a:gd name="T35" fmla="*/ 6 h 69"/>
                <a:gd name="T36" fmla="*/ 8 w 161"/>
                <a:gd name="T37" fmla="*/ 5 h 69"/>
                <a:gd name="T38" fmla="*/ 6 w 161"/>
                <a:gd name="T39" fmla="*/ 6 h 69"/>
                <a:gd name="T40" fmla="*/ 5 w 161"/>
                <a:gd name="T41" fmla="*/ 6 h 69"/>
                <a:gd name="T42" fmla="*/ 3 w 161"/>
                <a:gd name="T43" fmla="*/ 7 h 69"/>
                <a:gd name="T44" fmla="*/ 2 w 161"/>
                <a:gd name="T45" fmla="*/ 8 h 69"/>
                <a:gd name="T46" fmla="*/ 1 w 161"/>
                <a:gd name="T47" fmla="*/ 8 h 69"/>
                <a:gd name="T48" fmla="*/ 0 w 161"/>
                <a:gd name="T49" fmla="*/ 8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03" name="Freeform 53"/>
            <p:cNvSpPr>
              <a:spLocks/>
            </p:cNvSpPr>
            <p:nvPr/>
          </p:nvSpPr>
          <p:spPr bwMode="auto">
            <a:xfrm>
              <a:off x="2356" y="2338"/>
              <a:ext cx="57" cy="66"/>
            </a:xfrm>
            <a:custGeom>
              <a:avLst/>
              <a:gdLst>
                <a:gd name="T0" fmla="*/ 0 w 114"/>
                <a:gd name="T1" fmla="*/ 16 h 133"/>
                <a:gd name="T2" fmla="*/ 1 w 114"/>
                <a:gd name="T3" fmla="*/ 13 h 133"/>
                <a:gd name="T4" fmla="*/ 1 w 114"/>
                <a:gd name="T5" fmla="*/ 11 h 133"/>
                <a:gd name="T6" fmla="*/ 2 w 114"/>
                <a:gd name="T7" fmla="*/ 8 h 133"/>
                <a:gd name="T8" fmla="*/ 3 w 114"/>
                <a:gd name="T9" fmla="*/ 5 h 133"/>
                <a:gd name="T10" fmla="*/ 5 w 114"/>
                <a:gd name="T11" fmla="*/ 3 h 133"/>
                <a:gd name="T12" fmla="*/ 7 w 114"/>
                <a:gd name="T13" fmla="*/ 1 h 133"/>
                <a:gd name="T14" fmla="*/ 9 w 114"/>
                <a:gd name="T15" fmla="*/ 0 h 133"/>
                <a:gd name="T16" fmla="*/ 11 w 114"/>
                <a:gd name="T17" fmla="*/ 0 h 133"/>
                <a:gd name="T18" fmla="*/ 13 w 114"/>
                <a:gd name="T19" fmla="*/ 0 h 133"/>
                <a:gd name="T20" fmla="*/ 14 w 114"/>
                <a:gd name="T21" fmla="*/ 1 h 133"/>
                <a:gd name="T22" fmla="*/ 15 w 114"/>
                <a:gd name="T23" fmla="*/ 2 h 133"/>
                <a:gd name="T24" fmla="*/ 14 w 114"/>
                <a:gd name="T25" fmla="*/ 4 h 133"/>
                <a:gd name="T26" fmla="*/ 14 w 114"/>
                <a:gd name="T27" fmla="*/ 5 h 133"/>
                <a:gd name="T28" fmla="*/ 12 w 114"/>
                <a:gd name="T29" fmla="*/ 7 h 133"/>
                <a:gd name="T30" fmla="*/ 11 w 114"/>
                <a:gd name="T31" fmla="*/ 8 h 133"/>
                <a:gd name="T32" fmla="*/ 8 w 114"/>
                <a:gd name="T33" fmla="*/ 8 h 133"/>
                <a:gd name="T34" fmla="*/ 7 w 114"/>
                <a:gd name="T35" fmla="*/ 8 h 133"/>
                <a:gd name="T36" fmla="*/ 5 w 114"/>
                <a:gd name="T37" fmla="*/ 9 h 133"/>
                <a:gd name="T38" fmla="*/ 4 w 114"/>
                <a:gd name="T39" fmla="*/ 11 h 133"/>
                <a:gd name="T40" fmla="*/ 3 w 114"/>
                <a:gd name="T41" fmla="*/ 12 h 133"/>
                <a:gd name="T42" fmla="*/ 2 w 114"/>
                <a:gd name="T43" fmla="*/ 14 h 133"/>
                <a:gd name="T44" fmla="*/ 1 w 114"/>
                <a:gd name="T45" fmla="*/ 15 h 133"/>
                <a:gd name="T46" fmla="*/ 1 w 114"/>
                <a:gd name="T47" fmla="*/ 16 h 133"/>
                <a:gd name="T48" fmla="*/ 0 w 114"/>
                <a:gd name="T49" fmla="*/ 16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04" name="Freeform 54"/>
            <p:cNvSpPr>
              <a:spLocks/>
            </p:cNvSpPr>
            <p:nvPr/>
          </p:nvSpPr>
          <p:spPr bwMode="auto">
            <a:xfrm>
              <a:off x="2332" y="2318"/>
              <a:ext cx="35" cy="82"/>
            </a:xfrm>
            <a:custGeom>
              <a:avLst/>
              <a:gdLst>
                <a:gd name="T0" fmla="*/ 4 w 70"/>
                <a:gd name="T1" fmla="*/ 21 h 163"/>
                <a:gd name="T2" fmla="*/ 3 w 70"/>
                <a:gd name="T3" fmla="*/ 19 h 163"/>
                <a:gd name="T4" fmla="*/ 2 w 70"/>
                <a:gd name="T5" fmla="*/ 16 h 163"/>
                <a:gd name="T6" fmla="*/ 1 w 70"/>
                <a:gd name="T7" fmla="*/ 13 h 163"/>
                <a:gd name="T8" fmla="*/ 0 w 70"/>
                <a:gd name="T9" fmla="*/ 10 h 163"/>
                <a:gd name="T10" fmla="*/ 0 w 70"/>
                <a:gd name="T11" fmla="*/ 7 h 163"/>
                <a:gd name="T12" fmla="*/ 1 w 70"/>
                <a:gd name="T13" fmla="*/ 5 h 163"/>
                <a:gd name="T14" fmla="*/ 2 w 70"/>
                <a:gd name="T15" fmla="*/ 3 h 163"/>
                <a:gd name="T16" fmla="*/ 4 w 70"/>
                <a:gd name="T17" fmla="*/ 1 h 163"/>
                <a:gd name="T18" fmla="*/ 6 w 70"/>
                <a:gd name="T19" fmla="*/ 0 h 163"/>
                <a:gd name="T20" fmla="*/ 7 w 70"/>
                <a:gd name="T21" fmla="*/ 1 h 163"/>
                <a:gd name="T22" fmla="*/ 8 w 70"/>
                <a:gd name="T23" fmla="*/ 2 h 163"/>
                <a:gd name="T24" fmla="*/ 9 w 70"/>
                <a:gd name="T25" fmla="*/ 3 h 163"/>
                <a:gd name="T26" fmla="*/ 9 w 70"/>
                <a:gd name="T27" fmla="*/ 5 h 163"/>
                <a:gd name="T28" fmla="*/ 9 w 70"/>
                <a:gd name="T29" fmla="*/ 6 h 163"/>
                <a:gd name="T30" fmla="*/ 8 w 70"/>
                <a:gd name="T31" fmla="*/ 8 h 163"/>
                <a:gd name="T32" fmla="*/ 6 w 70"/>
                <a:gd name="T33" fmla="*/ 10 h 163"/>
                <a:gd name="T34" fmla="*/ 5 w 70"/>
                <a:gd name="T35" fmla="*/ 13 h 163"/>
                <a:gd name="T36" fmla="*/ 4 w 70"/>
                <a:gd name="T37" fmla="*/ 16 h 163"/>
                <a:gd name="T38" fmla="*/ 4 w 70"/>
                <a:gd name="T39" fmla="*/ 19 h 163"/>
                <a:gd name="T40" fmla="*/ 4 w 70"/>
                <a:gd name="T41" fmla="*/ 2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05" name="Freeform 55"/>
            <p:cNvSpPr>
              <a:spLocks/>
            </p:cNvSpPr>
            <p:nvPr/>
          </p:nvSpPr>
          <p:spPr bwMode="auto">
            <a:xfrm>
              <a:off x="2376" y="1599"/>
              <a:ext cx="180" cy="174"/>
            </a:xfrm>
            <a:custGeom>
              <a:avLst/>
              <a:gdLst>
                <a:gd name="T0" fmla="*/ 1 w 361"/>
                <a:gd name="T1" fmla="*/ 1 h 348"/>
                <a:gd name="T2" fmla="*/ 0 w 361"/>
                <a:gd name="T3" fmla="*/ 1 h 348"/>
                <a:gd name="T4" fmla="*/ 0 w 361"/>
                <a:gd name="T5" fmla="*/ 0 h 348"/>
                <a:gd name="T6" fmla="*/ 1 w 361"/>
                <a:gd name="T7" fmla="*/ 0 h 348"/>
                <a:gd name="T8" fmla="*/ 2 w 361"/>
                <a:gd name="T9" fmla="*/ 1 h 348"/>
                <a:gd name="T10" fmla="*/ 5 w 361"/>
                <a:gd name="T11" fmla="*/ 1 h 348"/>
                <a:gd name="T12" fmla="*/ 8 w 361"/>
                <a:gd name="T13" fmla="*/ 2 h 348"/>
                <a:gd name="T14" fmla="*/ 12 w 361"/>
                <a:gd name="T15" fmla="*/ 4 h 348"/>
                <a:gd name="T16" fmla="*/ 16 w 361"/>
                <a:gd name="T17" fmla="*/ 5 h 348"/>
                <a:gd name="T18" fmla="*/ 20 w 361"/>
                <a:gd name="T19" fmla="*/ 7 h 348"/>
                <a:gd name="T20" fmla="*/ 24 w 361"/>
                <a:gd name="T21" fmla="*/ 10 h 348"/>
                <a:gd name="T22" fmla="*/ 28 w 361"/>
                <a:gd name="T23" fmla="*/ 12 h 348"/>
                <a:gd name="T24" fmla="*/ 32 w 361"/>
                <a:gd name="T25" fmla="*/ 15 h 348"/>
                <a:gd name="T26" fmla="*/ 36 w 361"/>
                <a:gd name="T27" fmla="*/ 19 h 348"/>
                <a:gd name="T28" fmla="*/ 39 w 361"/>
                <a:gd name="T29" fmla="*/ 23 h 348"/>
                <a:gd name="T30" fmla="*/ 42 w 361"/>
                <a:gd name="T31" fmla="*/ 27 h 348"/>
                <a:gd name="T32" fmla="*/ 44 w 361"/>
                <a:gd name="T33" fmla="*/ 31 h 348"/>
                <a:gd name="T34" fmla="*/ 45 w 361"/>
                <a:gd name="T35" fmla="*/ 34 h 348"/>
                <a:gd name="T36" fmla="*/ 44 w 361"/>
                <a:gd name="T37" fmla="*/ 36 h 348"/>
                <a:gd name="T38" fmla="*/ 44 w 361"/>
                <a:gd name="T39" fmla="*/ 38 h 348"/>
                <a:gd name="T40" fmla="*/ 43 w 361"/>
                <a:gd name="T41" fmla="*/ 40 h 348"/>
                <a:gd name="T42" fmla="*/ 42 w 361"/>
                <a:gd name="T43" fmla="*/ 42 h 348"/>
                <a:gd name="T44" fmla="*/ 41 w 361"/>
                <a:gd name="T45" fmla="*/ 43 h 348"/>
                <a:gd name="T46" fmla="*/ 40 w 361"/>
                <a:gd name="T47" fmla="*/ 44 h 348"/>
                <a:gd name="T48" fmla="*/ 40 w 361"/>
                <a:gd name="T49" fmla="*/ 44 h 348"/>
                <a:gd name="T50" fmla="*/ 40 w 361"/>
                <a:gd name="T51" fmla="*/ 44 h 348"/>
                <a:gd name="T52" fmla="*/ 40 w 361"/>
                <a:gd name="T53" fmla="*/ 43 h 348"/>
                <a:gd name="T54" fmla="*/ 41 w 361"/>
                <a:gd name="T55" fmla="*/ 42 h 348"/>
                <a:gd name="T56" fmla="*/ 42 w 361"/>
                <a:gd name="T57" fmla="*/ 40 h 348"/>
                <a:gd name="T58" fmla="*/ 42 w 361"/>
                <a:gd name="T59" fmla="*/ 39 h 348"/>
                <a:gd name="T60" fmla="*/ 42 w 361"/>
                <a:gd name="T61" fmla="*/ 36 h 348"/>
                <a:gd name="T62" fmla="*/ 42 w 361"/>
                <a:gd name="T63" fmla="*/ 34 h 348"/>
                <a:gd name="T64" fmla="*/ 42 w 361"/>
                <a:gd name="T65" fmla="*/ 31 h 348"/>
                <a:gd name="T66" fmla="*/ 40 w 361"/>
                <a:gd name="T67" fmla="*/ 28 h 348"/>
                <a:gd name="T68" fmla="*/ 38 w 361"/>
                <a:gd name="T69" fmla="*/ 25 h 348"/>
                <a:gd name="T70" fmla="*/ 35 w 361"/>
                <a:gd name="T71" fmla="*/ 21 h 348"/>
                <a:gd name="T72" fmla="*/ 31 w 361"/>
                <a:gd name="T73" fmla="*/ 17 h 348"/>
                <a:gd name="T74" fmla="*/ 25 w 361"/>
                <a:gd name="T75" fmla="*/ 14 h 348"/>
                <a:gd name="T76" fmla="*/ 19 w 361"/>
                <a:gd name="T77" fmla="*/ 10 h 348"/>
                <a:gd name="T78" fmla="*/ 11 w 361"/>
                <a:gd name="T79" fmla="*/ 5 h 348"/>
                <a:gd name="T80" fmla="*/ 1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06" name="Freeform 56"/>
            <p:cNvSpPr>
              <a:spLocks/>
            </p:cNvSpPr>
            <p:nvPr/>
          </p:nvSpPr>
          <p:spPr bwMode="auto">
            <a:xfrm>
              <a:off x="2332" y="2439"/>
              <a:ext cx="63" cy="171"/>
            </a:xfrm>
            <a:custGeom>
              <a:avLst/>
              <a:gdLst>
                <a:gd name="T0" fmla="*/ 4 w 126"/>
                <a:gd name="T1" fmla="*/ 0 h 343"/>
                <a:gd name="T2" fmla="*/ 2 w 126"/>
                <a:gd name="T3" fmla="*/ 3 h 343"/>
                <a:gd name="T4" fmla="*/ 1 w 126"/>
                <a:gd name="T5" fmla="*/ 8 h 343"/>
                <a:gd name="T6" fmla="*/ 0 w 126"/>
                <a:gd name="T7" fmla="*/ 15 h 343"/>
                <a:gd name="T8" fmla="*/ 1 w 126"/>
                <a:gd name="T9" fmla="*/ 21 h 343"/>
                <a:gd name="T10" fmla="*/ 3 w 126"/>
                <a:gd name="T11" fmla="*/ 28 h 343"/>
                <a:gd name="T12" fmla="*/ 6 w 126"/>
                <a:gd name="T13" fmla="*/ 34 h 343"/>
                <a:gd name="T14" fmla="*/ 10 w 126"/>
                <a:gd name="T15" fmla="*/ 39 h 343"/>
                <a:gd name="T16" fmla="*/ 16 w 126"/>
                <a:gd name="T17" fmla="*/ 42 h 343"/>
                <a:gd name="T18" fmla="*/ 16 w 126"/>
                <a:gd name="T19" fmla="*/ 42 h 343"/>
                <a:gd name="T20" fmla="*/ 15 w 126"/>
                <a:gd name="T21" fmla="*/ 41 h 343"/>
                <a:gd name="T22" fmla="*/ 13 w 126"/>
                <a:gd name="T23" fmla="*/ 40 h 343"/>
                <a:gd name="T24" fmla="*/ 11 w 126"/>
                <a:gd name="T25" fmla="*/ 38 h 343"/>
                <a:gd name="T26" fmla="*/ 9 w 126"/>
                <a:gd name="T27" fmla="*/ 36 h 343"/>
                <a:gd name="T28" fmla="*/ 7 w 126"/>
                <a:gd name="T29" fmla="*/ 33 h 343"/>
                <a:gd name="T30" fmla="*/ 6 w 126"/>
                <a:gd name="T31" fmla="*/ 30 h 343"/>
                <a:gd name="T32" fmla="*/ 4 w 126"/>
                <a:gd name="T33" fmla="*/ 27 h 343"/>
                <a:gd name="T34" fmla="*/ 3 w 126"/>
                <a:gd name="T35" fmla="*/ 22 h 343"/>
                <a:gd name="T36" fmla="*/ 2 w 126"/>
                <a:gd name="T37" fmla="*/ 18 h 343"/>
                <a:gd name="T38" fmla="*/ 2 w 126"/>
                <a:gd name="T39" fmla="*/ 13 h 343"/>
                <a:gd name="T40" fmla="*/ 2 w 126"/>
                <a:gd name="T41" fmla="*/ 9 h 343"/>
                <a:gd name="T42" fmla="*/ 3 w 126"/>
                <a:gd name="T43" fmla="*/ 5 h 343"/>
                <a:gd name="T44" fmla="*/ 3 w 126"/>
                <a:gd name="T45" fmla="*/ 2 h 343"/>
                <a:gd name="T46" fmla="*/ 3 w 126"/>
                <a:gd name="T47" fmla="*/ 0 h 343"/>
                <a:gd name="T48" fmla="*/ 4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07" name="Freeform 57"/>
            <p:cNvSpPr>
              <a:spLocks/>
            </p:cNvSpPr>
            <p:nvPr/>
          </p:nvSpPr>
          <p:spPr bwMode="auto">
            <a:xfrm>
              <a:off x="2684" y="2480"/>
              <a:ext cx="165" cy="80"/>
            </a:xfrm>
            <a:custGeom>
              <a:avLst/>
              <a:gdLst>
                <a:gd name="T0" fmla="*/ 41 w 332"/>
                <a:gd name="T1" fmla="*/ 20 h 160"/>
                <a:gd name="T2" fmla="*/ 40 w 332"/>
                <a:gd name="T3" fmla="*/ 19 h 160"/>
                <a:gd name="T4" fmla="*/ 39 w 332"/>
                <a:gd name="T5" fmla="*/ 17 h 160"/>
                <a:gd name="T6" fmla="*/ 38 w 332"/>
                <a:gd name="T7" fmla="*/ 15 h 160"/>
                <a:gd name="T8" fmla="*/ 36 w 332"/>
                <a:gd name="T9" fmla="*/ 12 h 160"/>
                <a:gd name="T10" fmla="*/ 34 w 332"/>
                <a:gd name="T11" fmla="*/ 10 h 160"/>
                <a:gd name="T12" fmla="*/ 31 w 332"/>
                <a:gd name="T13" fmla="*/ 8 h 160"/>
                <a:gd name="T14" fmla="*/ 28 w 332"/>
                <a:gd name="T15" fmla="*/ 6 h 160"/>
                <a:gd name="T16" fmla="*/ 25 w 332"/>
                <a:gd name="T17" fmla="*/ 5 h 160"/>
                <a:gd name="T18" fmla="*/ 22 w 332"/>
                <a:gd name="T19" fmla="*/ 3 h 160"/>
                <a:gd name="T20" fmla="*/ 19 w 332"/>
                <a:gd name="T21" fmla="*/ 2 h 160"/>
                <a:gd name="T22" fmla="*/ 16 w 332"/>
                <a:gd name="T23" fmla="*/ 1 h 160"/>
                <a:gd name="T24" fmla="*/ 13 w 332"/>
                <a:gd name="T25" fmla="*/ 0 h 160"/>
                <a:gd name="T26" fmla="*/ 9 w 332"/>
                <a:gd name="T27" fmla="*/ 0 h 160"/>
                <a:gd name="T28" fmla="*/ 6 w 332"/>
                <a:gd name="T29" fmla="*/ 1 h 160"/>
                <a:gd name="T30" fmla="*/ 3 w 332"/>
                <a:gd name="T31" fmla="*/ 2 h 160"/>
                <a:gd name="T32" fmla="*/ 0 w 332"/>
                <a:gd name="T33" fmla="*/ 3 h 160"/>
                <a:gd name="T34" fmla="*/ 0 w 332"/>
                <a:gd name="T35" fmla="*/ 3 h 160"/>
                <a:gd name="T36" fmla="*/ 1 w 332"/>
                <a:gd name="T37" fmla="*/ 3 h 160"/>
                <a:gd name="T38" fmla="*/ 4 w 332"/>
                <a:gd name="T39" fmla="*/ 3 h 160"/>
                <a:gd name="T40" fmla="*/ 6 w 332"/>
                <a:gd name="T41" fmla="*/ 2 h 160"/>
                <a:gd name="T42" fmla="*/ 9 w 332"/>
                <a:gd name="T43" fmla="*/ 2 h 160"/>
                <a:gd name="T44" fmla="*/ 13 w 332"/>
                <a:gd name="T45" fmla="*/ 2 h 160"/>
                <a:gd name="T46" fmla="*/ 16 w 332"/>
                <a:gd name="T47" fmla="*/ 3 h 160"/>
                <a:gd name="T48" fmla="*/ 19 w 332"/>
                <a:gd name="T49" fmla="*/ 3 h 160"/>
                <a:gd name="T50" fmla="*/ 24 w 332"/>
                <a:gd name="T51" fmla="*/ 5 h 160"/>
                <a:gd name="T52" fmla="*/ 28 w 332"/>
                <a:gd name="T53" fmla="*/ 8 h 160"/>
                <a:gd name="T54" fmla="*/ 31 w 332"/>
                <a:gd name="T55" fmla="*/ 11 h 160"/>
                <a:gd name="T56" fmla="*/ 35 w 332"/>
                <a:gd name="T57" fmla="*/ 13 h 160"/>
                <a:gd name="T58" fmla="*/ 37 w 332"/>
                <a:gd name="T59" fmla="*/ 16 h 160"/>
                <a:gd name="T60" fmla="*/ 39 w 332"/>
                <a:gd name="T61" fmla="*/ 18 h 160"/>
                <a:gd name="T62" fmla="*/ 41 w 332"/>
                <a:gd name="T63" fmla="*/ 20 h 160"/>
                <a:gd name="T64" fmla="*/ 41 w 332"/>
                <a:gd name="T65" fmla="*/ 2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08" name="Freeform 58"/>
            <p:cNvSpPr>
              <a:spLocks/>
            </p:cNvSpPr>
            <p:nvPr/>
          </p:nvSpPr>
          <p:spPr bwMode="auto">
            <a:xfrm>
              <a:off x="2464" y="1984"/>
              <a:ext cx="186" cy="670"/>
            </a:xfrm>
            <a:custGeom>
              <a:avLst/>
              <a:gdLst>
                <a:gd name="T0" fmla="*/ 41 w 373"/>
                <a:gd name="T1" fmla="*/ 167 h 1340"/>
                <a:gd name="T2" fmla="*/ 30 w 373"/>
                <a:gd name="T3" fmla="*/ 166 h 1340"/>
                <a:gd name="T4" fmla="*/ 20 w 373"/>
                <a:gd name="T5" fmla="*/ 163 h 1340"/>
                <a:gd name="T6" fmla="*/ 12 w 373"/>
                <a:gd name="T7" fmla="*/ 159 h 1340"/>
                <a:gd name="T8" fmla="*/ 6 w 373"/>
                <a:gd name="T9" fmla="*/ 152 h 1340"/>
                <a:gd name="T10" fmla="*/ 5 w 373"/>
                <a:gd name="T11" fmla="*/ 142 h 1340"/>
                <a:gd name="T12" fmla="*/ 8 w 373"/>
                <a:gd name="T13" fmla="*/ 128 h 1340"/>
                <a:gd name="T14" fmla="*/ 17 w 373"/>
                <a:gd name="T15" fmla="*/ 109 h 1340"/>
                <a:gd name="T16" fmla="*/ 31 w 373"/>
                <a:gd name="T17" fmla="*/ 88 h 1340"/>
                <a:gd name="T18" fmla="*/ 39 w 373"/>
                <a:gd name="T19" fmla="*/ 70 h 1340"/>
                <a:gd name="T20" fmla="*/ 44 w 373"/>
                <a:gd name="T21" fmla="*/ 54 h 1340"/>
                <a:gd name="T22" fmla="*/ 46 w 373"/>
                <a:gd name="T23" fmla="*/ 39 h 1340"/>
                <a:gd name="T24" fmla="*/ 44 w 373"/>
                <a:gd name="T25" fmla="*/ 27 h 1340"/>
                <a:gd name="T26" fmla="*/ 40 w 373"/>
                <a:gd name="T27" fmla="*/ 17 h 1340"/>
                <a:gd name="T28" fmla="*/ 34 w 373"/>
                <a:gd name="T29" fmla="*/ 9 h 1340"/>
                <a:gd name="T30" fmla="*/ 27 w 373"/>
                <a:gd name="T31" fmla="*/ 3 h 1340"/>
                <a:gd name="T32" fmla="*/ 20 w 373"/>
                <a:gd name="T33" fmla="*/ 1 h 1340"/>
                <a:gd name="T34" fmla="*/ 14 w 373"/>
                <a:gd name="T35" fmla="*/ 1 h 1340"/>
                <a:gd name="T36" fmla="*/ 10 w 373"/>
                <a:gd name="T37" fmla="*/ 2 h 1340"/>
                <a:gd name="T38" fmla="*/ 7 w 373"/>
                <a:gd name="T39" fmla="*/ 5 h 1340"/>
                <a:gd name="T40" fmla="*/ 4 w 373"/>
                <a:gd name="T41" fmla="*/ 8 h 1340"/>
                <a:gd name="T42" fmla="*/ 2 w 373"/>
                <a:gd name="T43" fmla="*/ 11 h 1340"/>
                <a:gd name="T44" fmla="*/ 0 w 373"/>
                <a:gd name="T45" fmla="*/ 14 h 1340"/>
                <a:gd name="T46" fmla="*/ 0 w 373"/>
                <a:gd name="T47" fmla="*/ 16 h 1340"/>
                <a:gd name="T48" fmla="*/ 0 w 373"/>
                <a:gd name="T49" fmla="*/ 16 h 1340"/>
                <a:gd name="T50" fmla="*/ 1 w 373"/>
                <a:gd name="T51" fmla="*/ 14 h 1340"/>
                <a:gd name="T52" fmla="*/ 2 w 373"/>
                <a:gd name="T53" fmla="*/ 12 h 1340"/>
                <a:gd name="T54" fmla="*/ 5 w 373"/>
                <a:gd name="T55" fmla="*/ 10 h 1340"/>
                <a:gd name="T56" fmla="*/ 8 w 373"/>
                <a:gd name="T57" fmla="*/ 7 h 1340"/>
                <a:gd name="T58" fmla="*/ 12 w 373"/>
                <a:gd name="T59" fmla="*/ 5 h 1340"/>
                <a:gd name="T60" fmla="*/ 16 w 373"/>
                <a:gd name="T61" fmla="*/ 4 h 1340"/>
                <a:gd name="T62" fmla="*/ 21 w 373"/>
                <a:gd name="T63" fmla="*/ 4 h 1340"/>
                <a:gd name="T64" fmla="*/ 26 w 373"/>
                <a:gd name="T65" fmla="*/ 6 h 1340"/>
                <a:gd name="T66" fmla="*/ 31 w 373"/>
                <a:gd name="T67" fmla="*/ 9 h 1340"/>
                <a:gd name="T68" fmla="*/ 36 w 373"/>
                <a:gd name="T69" fmla="*/ 15 h 1340"/>
                <a:gd name="T70" fmla="*/ 40 w 373"/>
                <a:gd name="T71" fmla="*/ 22 h 1340"/>
                <a:gd name="T72" fmla="*/ 43 w 373"/>
                <a:gd name="T73" fmla="*/ 30 h 1340"/>
                <a:gd name="T74" fmla="*/ 45 w 373"/>
                <a:gd name="T75" fmla="*/ 40 h 1340"/>
                <a:gd name="T76" fmla="*/ 44 w 373"/>
                <a:gd name="T77" fmla="*/ 51 h 1340"/>
                <a:gd name="T78" fmla="*/ 40 w 373"/>
                <a:gd name="T79" fmla="*/ 63 h 1340"/>
                <a:gd name="T80" fmla="*/ 33 w 373"/>
                <a:gd name="T81" fmla="*/ 77 h 1340"/>
                <a:gd name="T82" fmla="*/ 25 w 373"/>
                <a:gd name="T83" fmla="*/ 90 h 1340"/>
                <a:gd name="T84" fmla="*/ 18 w 373"/>
                <a:gd name="T85" fmla="*/ 102 h 1340"/>
                <a:gd name="T86" fmla="*/ 11 w 373"/>
                <a:gd name="T87" fmla="*/ 113 h 1340"/>
                <a:gd name="T88" fmla="*/ 6 w 373"/>
                <a:gd name="T89" fmla="*/ 123 h 1340"/>
                <a:gd name="T90" fmla="*/ 2 w 373"/>
                <a:gd name="T91" fmla="*/ 133 h 1340"/>
                <a:gd name="T92" fmla="*/ 0 w 373"/>
                <a:gd name="T93" fmla="*/ 142 h 1340"/>
                <a:gd name="T94" fmla="*/ 2 w 373"/>
                <a:gd name="T95" fmla="*/ 150 h 1340"/>
                <a:gd name="T96" fmla="*/ 7 w 373"/>
                <a:gd name="T97" fmla="*/ 157 h 1340"/>
                <a:gd name="T98" fmla="*/ 13 w 373"/>
                <a:gd name="T99" fmla="*/ 162 h 1340"/>
                <a:gd name="T100" fmla="*/ 19 w 373"/>
                <a:gd name="T101" fmla="*/ 165 h 1340"/>
                <a:gd name="T102" fmla="*/ 26 w 373"/>
                <a:gd name="T103" fmla="*/ 167 h 1340"/>
                <a:gd name="T104" fmla="*/ 33 w 373"/>
                <a:gd name="T105" fmla="*/ 168 h 1340"/>
                <a:gd name="T106" fmla="*/ 39 w 373"/>
                <a:gd name="T107" fmla="*/ 168 h 1340"/>
                <a:gd name="T108" fmla="*/ 43 w 373"/>
                <a:gd name="T109" fmla="*/ 168 h 1340"/>
                <a:gd name="T110" fmla="*/ 46 w 373"/>
                <a:gd name="T111" fmla="*/ 167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09" name="Freeform 59"/>
            <p:cNvSpPr>
              <a:spLocks/>
            </p:cNvSpPr>
            <p:nvPr/>
          </p:nvSpPr>
          <p:spPr bwMode="auto">
            <a:xfrm>
              <a:off x="2886" y="2685"/>
              <a:ext cx="55" cy="62"/>
            </a:xfrm>
            <a:custGeom>
              <a:avLst/>
              <a:gdLst>
                <a:gd name="T0" fmla="*/ 13 w 110"/>
                <a:gd name="T1" fmla="*/ 8 h 123"/>
                <a:gd name="T2" fmla="*/ 14 w 110"/>
                <a:gd name="T3" fmla="*/ 7 h 123"/>
                <a:gd name="T4" fmla="*/ 14 w 110"/>
                <a:gd name="T5" fmla="*/ 6 h 123"/>
                <a:gd name="T6" fmla="*/ 14 w 110"/>
                <a:gd name="T7" fmla="*/ 5 h 123"/>
                <a:gd name="T8" fmla="*/ 14 w 110"/>
                <a:gd name="T9" fmla="*/ 4 h 123"/>
                <a:gd name="T10" fmla="*/ 13 w 110"/>
                <a:gd name="T11" fmla="*/ 4 h 123"/>
                <a:gd name="T12" fmla="*/ 12 w 110"/>
                <a:gd name="T13" fmla="*/ 3 h 123"/>
                <a:gd name="T14" fmla="*/ 11 w 110"/>
                <a:gd name="T15" fmla="*/ 3 h 123"/>
                <a:gd name="T16" fmla="*/ 10 w 110"/>
                <a:gd name="T17" fmla="*/ 3 h 123"/>
                <a:gd name="T18" fmla="*/ 10 w 110"/>
                <a:gd name="T19" fmla="*/ 2 h 123"/>
                <a:gd name="T20" fmla="*/ 9 w 110"/>
                <a:gd name="T21" fmla="*/ 1 h 123"/>
                <a:gd name="T22" fmla="*/ 8 w 110"/>
                <a:gd name="T23" fmla="*/ 1 h 123"/>
                <a:gd name="T24" fmla="*/ 7 w 110"/>
                <a:gd name="T25" fmla="*/ 0 h 123"/>
                <a:gd name="T26" fmla="*/ 6 w 110"/>
                <a:gd name="T27" fmla="*/ 1 h 123"/>
                <a:gd name="T28" fmla="*/ 6 w 110"/>
                <a:gd name="T29" fmla="*/ 1 h 123"/>
                <a:gd name="T30" fmla="*/ 5 w 110"/>
                <a:gd name="T31" fmla="*/ 2 h 123"/>
                <a:gd name="T32" fmla="*/ 5 w 110"/>
                <a:gd name="T33" fmla="*/ 3 h 123"/>
                <a:gd name="T34" fmla="*/ 4 w 110"/>
                <a:gd name="T35" fmla="*/ 3 h 123"/>
                <a:gd name="T36" fmla="*/ 3 w 110"/>
                <a:gd name="T37" fmla="*/ 3 h 123"/>
                <a:gd name="T38" fmla="*/ 2 w 110"/>
                <a:gd name="T39" fmla="*/ 3 h 123"/>
                <a:gd name="T40" fmla="*/ 1 w 110"/>
                <a:gd name="T41" fmla="*/ 4 h 123"/>
                <a:gd name="T42" fmla="*/ 1 w 110"/>
                <a:gd name="T43" fmla="*/ 5 h 123"/>
                <a:gd name="T44" fmla="*/ 1 w 110"/>
                <a:gd name="T45" fmla="*/ 6 h 123"/>
                <a:gd name="T46" fmla="*/ 1 w 110"/>
                <a:gd name="T47" fmla="*/ 7 h 123"/>
                <a:gd name="T48" fmla="*/ 2 w 110"/>
                <a:gd name="T49" fmla="*/ 8 h 123"/>
                <a:gd name="T50" fmla="*/ 1 w 110"/>
                <a:gd name="T51" fmla="*/ 9 h 123"/>
                <a:gd name="T52" fmla="*/ 0 w 110"/>
                <a:gd name="T53" fmla="*/ 10 h 123"/>
                <a:gd name="T54" fmla="*/ 0 w 110"/>
                <a:gd name="T55" fmla="*/ 11 h 123"/>
                <a:gd name="T56" fmla="*/ 1 w 110"/>
                <a:gd name="T57" fmla="*/ 12 h 123"/>
                <a:gd name="T58" fmla="*/ 1 w 110"/>
                <a:gd name="T59" fmla="*/ 13 h 123"/>
                <a:gd name="T60" fmla="*/ 2 w 110"/>
                <a:gd name="T61" fmla="*/ 13 h 123"/>
                <a:gd name="T62" fmla="*/ 3 w 110"/>
                <a:gd name="T63" fmla="*/ 13 h 123"/>
                <a:gd name="T64" fmla="*/ 5 w 110"/>
                <a:gd name="T65" fmla="*/ 13 h 123"/>
                <a:gd name="T66" fmla="*/ 5 w 110"/>
                <a:gd name="T67" fmla="*/ 14 h 123"/>
                <a:gd name="T68" fmla="*/ 5 w 110"/>
                <a:gd name="T69" fmla="*/ 15 h 123"/>
                <a:gd name="T70" fmla="*/ 6 w 110"/>
                <a:gd name="T71" fmla="*/ 16 h 123"/>
                <a:gd name="T72" fmla="*/ 7 w 110"/>
                <a:gd name="T73" fmla="*/ 16 h 123"/>
                <a:gd name="T74" fmla="*/ 8 w 110"/>
                <a:gd name="T75" fmla="*/ 16 h 123"/>
                <a:gd name="T76" fmla="*/ 9 w 110"/>
                <a:gd name="T77" fmla="*/ 15 h 123"/>
                <a:gd name="T78" fmla="*/ 10 w 110"/>
                <a:gd name="T79" fmla="*/ 14 h 123"/>
                <a:gd name="T80" fmla="*/ 10 w 110"/>
                <a:gd name="T81" fmla="*/ 13 h 123"/>
                <a:gd name="T82" fmla="*/ 11 w 110"/>
                <a:gd name="T83" fmla="*/ 13 h 123"/>
                <a:gd name="T84" fmla="*/ 12 w 110"/>
                <a:gd name="T85" fmla="*/ 13 h 123"/>
                <a:gd name="T86" fmla="*/ 13 w 110"/>
                <a:gd name="T87" fmla="*/ 13 h 123"/>
                <a:gd name="T88" fmla="*/ 14 w 110"/>
                <a:gd name="T89" fmla="*/ 12 h 123"/>
                <a:gd name="T90" fmla="*/ 14 w 110"/>
                <a:gd name="T91" fmla="*/ 11 h 123"/>
                <a:gd name="T92" fmla="*/ 14 w 110"/>
                <a:gd name="T93" fmla="*/ 10 h 123"/>
                <a:gd name="T94" fmla="*/ 14 w 110"/>
                <a:gd name="T95" fmla="*/ 9 h 123"/>
                <a:gd name="T96" fmla="*/ 13 w 110"/>
                <a:gd name="T97" fmla="*/ 8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10" name="Freeform 60"/>
            <p:cNvSpPr>
              <a:spLocks/>
            </p:cNvSpPr>
            <p:nvPr/>
          </p:nvSpPr>
          <p:spPr bwMode="auto">
            <a:xfrm>
              <a:off x="2905" y="2708"/>
              <a:ext cx="16" cy="16"/>
            </a:xfrm>
            <a:custGeom>
              <a:avLst/>
              <a:gdLst>
                <a:gd name="T0" fmla="*/ 2 w 31"/>
                <a:gd name="T1" fmla="*/ 4 h 33"/>
                <a:gd name="T2" fmla="*/ 2 w 31"/>
                <a:gd name="T3" fmla="*/ 4 h 33"/>
                <a:gd name="T4" fmla="*/ 1 w 31"/>
                <a:gd name="T5" fmla="*/ 3 h 33"/>
                <a:gd name="T6" fmla="*/ 1 w 31"/>
                <a:gd name="T7" fmla="*/ 3 h 33"/>
                <a:gd name="T8" fmla="*/ 0 w 31"/>
                <a:gd name="T9" fmla="*/ 2 h 33"/>
                <a:gd name="T10" fmla="*/ 1 w 31"/>
                <a:gd name="T11" fmla="*/ 1 h 33"/>
                <a:gd name="T12" fmla="*/ 1 w 31"/>
                <a:gd name="T13" fmla="*/ 0 h 33"/>
                <a:gd name="T14" fmla="*/ 2 w 31"/>
                <a:gd name="T15" fmla="*/ 0 h 33"/>
                <a:gd name="T16" fmla="*/ 2 w 31"/>
                <a:gd name="T17" fmla="*/ 0 h 33"/>
                <a:gd name="T18" fmla="*/ 3 w 31"/>
                <a:gd name="T19" fmla="*/ 0 h 33"/>
                <a:gd name="T20" fmla="*/ 4 w 31"/>
                <a:gd name="T21" fmla="*/ 0 h 33"/>
                <a:gd name="T22" fmla="*/ 4 w 31"/>
                <a:gd name="T23" fmla="*/ 1 h 33"/>
                <a:gd name="T24" fmla="*/ 4 w 31"/>
                <a:gd name="T25" fmla="*/ 2 h 33"/>
                <a:gd name="T26" fmla="*/ 4 w 31"/>
                <a:gd name="T27" fmla="*/ 3 h 33"/>
                <a:gd name="T28" fmla="*/ 4 w 31"/>
                <a:gd name="T29" fmla="*/ 3 h 33"/>
                <a:gd name="T30" fmla="*/ 3 w 31"/>
                <a:gd name="T31" fmla="*/ 4 h 33"/>
                <a:gd name="T32" fmla="*/ 2 w 31"/>
                <a:gd name="T33" fmla="*/ 4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11" name="Freeform 61"/>
            <p:cNvSpPr>
              <a:spLocks/>
            </p:cNvSpPr>
            <p:nvPr/>
          </p:nvSpPr>
          <p:spPr bwMode="auto">
            <a:xfrm>
              <a:off x="2366" y="2699"/>
              <a:ext cx="56" cy="61"/>
            </a:xfrm>
            <a:custGeom>
              <a:avLst/>
              <a:gdLst>
                <a:gd name="T0" fmla="*/ 13 w 111"/>
                <a:gd name="T1" fmla="*/ 8 h 122"/>
                <a:gd name="T2" fmla="*/ 14 w 111"/>
                <a:gd name="T3" fmla="*/ 7 h 122"/>
                <a:gd name="T4" fmla="*/ 14 w 111"/>
                <a:gd name="T5" fmla="*/ 6 h 122"/>
                <a:gd name="T6" fmla="*/ 14 w 111"/>
                <a:gd name="T7" fmla="*/ 5 h 122"/>
                <a:gd name="T8" fmla="*/ 14 w 111"/>
                <a:gd name="T9" fmla="*/ 4 h 122"/>
                <a:gd name="T10" fmla="*/ 13 w 111"/>
                <a:gd name="T11" fmla="*/ 3 h 122"/>
                <a:gd name="T12" fmla="*/ 12 w 111"/>
                <a:gd name="T13" fmla="*/ 3 h 122"/>
                <a:gd name="T14" fmla="*/ 11 w 111"/>
                <a:gd name="T15" fmla="*/ 3 h 122"/>
                <a:gd name="T16" fmla="*/ 10 w 111"/>
                <a:gd name="T17" fmla="*/ 3 h 122"/>
                <a:gd name="T18" fmla="*/ 10 w 111"/>
                <a:gd name="T19" fmla="*/ 2 h 122"/>
                <a:gd name="T20" fmla="*/ 9 w 111"/>
                <a:gd name="T21" fmla="*/ 1 h 122"/>
                <a:gd name="T22" fmla="*/ 8 w 111"/>
                <a:gd name="T23" fmla="*/ 1 h 122"/>
                <a:gd name="T24" fmla="*/ 7 w 111"/>
                <a:gd name="T25" fmla="*/ 0 h 122"/>
                <a:gd name="T26" fmla="*/ 6 w 111"/>
                <a:gd name="T27" fmla="*/ 1 h 122"/>
                <a:gd name="T28" fmla="*/ 6 w 111"/>
                <a:gd name="T29" fmla="*/ 1 h 122"/>
                <a:gd name="T30" fmla="*/ 5 w 111"/>
                <a:gd name="T31" fmla="*/ 2 h 122"/>
                <a:gd name="T32" fmla="*/ 5 w 111"/>
                <a:gd name="T33" fmla="*/ 3 h 122"/>
                <a:gd name="T34" fmla="*/ 4 w 111"/>
                <a:gd name="T35" fmla="*/ 3 h 122"/>
                <a:gd name="T36" fmla="*/ 3 w 111"/>
                <a:gd name="T37" fmla="*/ 3 h 122"/>
                <a:gd name="T38" fmla="*/ 2 w 111"/>
                <a:gd name="T39" fmla="*/ 3 h 122"/>
                <a:gd name="T40" fmla="*/ 1 w 111"/>
                <a:gd name="T41" fmla="*/ 4 h 122"/>
                <a:gd name="T42" fmla="*/ 1 w 111"/>
                <a:gd name="T43" fmla="*/ 5 h 122"/>
                <a:gd name="T44" fmla="*/ 1 w 111"/>
                <a:gd name="T45" fmla="*/ 6 h 122"/>
                <a:gd name="T46" fmla="*/ 1 w 111"/>
                <a:gd name="T47" fmla="*/ 7 h 122"/>
                <a:gd name="T48" fmla="*/ 2 w 111"/>
                <a:gd name="T49" fmla="*/ 8 h 122"/>
                <a:gd name="T50" fmla="*/ 1 w 111"/>
                <a:gd name="T51" fmla="*/ 9 h 122"/>
                <a:gd name="T52" fmla="*/ 1 w 111"/>
                <a:gd name="T53" fmla="*/ 10 h 122"/>
                <a:gd name="T54" fmla="*/ 0 w 111"/>
                <a:gd name="T55" fmla="*/ 11 h 122"/>
                <a:gd name="T56" fmla="*/ 1 w 111"/>
                <a:gd name="T57" fmla="*/ 12 h 122"/>
                <a:gd name="T58" fmla="*/ 1 w 111"/>
                <a:gd name="T59" fmla="*/ 13 h 122"/>
                <a:gd name="T60" fmla="*/ 2 w 111"/>
                <a:gd name="T61" fmla="*/ 13 h 122"/>
                <a:gd name="T62" fmla="*/ 3 w 111"/>
                <a:gd name="T63" fmla="*/ 13 h 122"/>
                <a:gd name="T64" fmla="*/ 5 w 111"/>
                <a:gd name="T65" fmla="*/ 13 h 122"/>
                <a:gd name="T66" fmla="*/ 5 w 111"/>
                <a:gd name="T67" fmla="*/ 14 h 122"/>
                <a:gd name="T68" fmla="*/ 5 w 111"/>
                <a:gd name="T69" fmla="*/ 15 h 122"/>
                <a:gd name="T70" fmla="*/ 6 w 111"/>
                <a:gd name="T71" fmla="*/ 15 h 122"/>
                <a:gd name="T72" fmla="*/ 7 w 111"/>
                <a:gd name="T73" fmla="*/ 16 h 122"/>
                <a:gd name="T74" fmla="*/ 8 w 111"/>
                <a:gd name="T75" fmla="*/ 15 h 122"/>
                <a:gd name="T76" fmla="*/ 9 w 111"/>
                <a:gd name="T77" fmla="*/ 15 h 122"/>
                <a:gd name="T78" fmla="*/ 10 w 111"/>
                <a:gd name="T79" fmla="*/ 14 h 122"/>
                <a:gd name="T80" fmla="*/ 10 w 111"/>
                <a:gd name="T81" fmla="*/ 13 h 122"/>
                <a:gd name="T82" fmla="*/ 11 w 111"/>
                <a:gd name="T83" fmla="*/ 13 h 122"/>
                <a:gd name="T84" fmla="*/ 12 w 111"/>
                <a:gd name="T85" fmla="*/ 13 h 122"/>
                <a:gd name="T86" fmla="*/ 13 w 111"/>
                <a:gd name="T87" fmla="*/ 13 h 122"/>
                <a:gd name="T88" fmla="*/ 14 w 111"/>
                <a:gd name="T89" fmla="*/ 12 h 122"/>
                <a:gd name="T90" fmla="*/ 14 w 111"/>
                <a:gd name="T91" fmla="*/ 11 h 122"/>
                <a:gd name="T92" fmla="*/ 14 w 111"/>
                <a:gd name="T93" fmla="*/ 10 h 122"/>
                <a:gd name="T94" fmla="*/ 14 w 111"/>
                <a:gd name="T95" fmla="*/ 9 h 122"/>
                <a:gd name="T96" fmla="*/ 13 w 111"/>
                <a:gd name="T97" fmla="*/ 8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12" name="Freeform 62"/>
            <p:cNvSpPr>
              <a:spLocks/>
            </p:cNvSpPr>
            <p:nvPr/>
          </p:nvSpPr>
          <p:spPr bwMode="auto">
            <a:xfrm>
              <a:off x="2385" y="2721"/>
              <a:ext cx="16" cy="16"/>
            </a:xfrm>
            <a:custGeom>
              <a:avLst/>
              <a:gdLst>
                <a:gd name="T0" fmla="*/ 2 w 32"/>
                <a:gd name="T1" fmla="*/ 4 h 32"/>
                <a:gd name="T2" fmla="*/ 2 w 32"/>
                <a:gd name="T3" fmla="*/ 4 h 32"/>
                <a:gd name="T4" fmla="*/ 1 w 32"/>
                <a:gd name="T5" fmla="*/ 4 h 32"/>
                <a:gd name="T6" fmla="*/ 1 w 32"/>
                <a:gd name="T7" fmla="*/ 3 h 32"/>
                <a:gd name="T8" fmla="*/ 0 w 32"/>
                <a:gd name="T9" fmla="*/ 2 h 32"/>
                <a:gd name="T10" fmla="*/ 1 w 32"/>
                <a:gd name="T11" fmla="*/ 2 h 32"/>
                <a:gd name="T12" fmla="*/ 1 w 32"/>
                <a:gd name="T13" fmla="*/ 1 h 32"/>
                <a:gd name="T14" fmla="*/ 2 w 32"/>
                <a:gd name="T15" fmla="*/ 1 h 32"/>
                <a:gd name="T16" fmla="*/ 2 w 32"/>
                <a:gd name="T17" fmla="*/ 0 h 32"/>
                <a:gd name="T18" fmla="*/ 3 w 32"/>
                <a:gd name="T19" fmla="*/ 1 h 32"/>
                <a:gd name="T20" fmla="*/ 4 w 32"/>
                <a:gd name="T21" fmla="*/ 1 h 32"/>
                <a:gd name="T22" fmla="*/ 4 w 32"/>
                <a:gd name="T23" fmla="*/ 2 h 32"/>
                <a:gd name="T24" fmla="*/ 4 w 32"/>
                <a:gd name="T25" fmla="*/ 2 h 32"/>
                <a:gd name="T26" fmla="*/ 4 w 32"/>
                <a:gd name="T27" fmla="*/ 3 h 32"/>
                <a:gd name="T28" fmla="*/ 4 w 32"/>
                <a:gd name="T29" fmla="*/ 4 h 32"/>
                <a:gd name="T30" fmla="*/ 3 w 32"/>
                <a:gd name="T31" fmla="*/ 4 h 32"/>
                <a:gd name="T32" fmla="*/ 2 w 32"/>
                <a:gd name="T33" fmla="*/ 4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13" name="Freeform 63"/>
            <p:cNvSpPr>
              <a:spLocks/>
            </p:cNvSpPr>
            <p:nvPr/>
          </p:nvSpPr>
          <p:spPr bwMode="auto">
            <a:xfrm>
              <a:off x="2400" y="1686"/>
              <a:ext cx="68" cy="74"/>
            </a:xfrm>
            <a:custGeom>
              <a:avLst/>
              <a:gdLst>
                <a:gd name="T0" fmla="*/ 17 w 136"/>
                <a:gd name="T1" fmla="*/ 8 h 149"/>
                <a:gd name="T2" fmla="*/ 17 w 136"/>
                <a:gd name="T3" fmla="*/ 5 h 149"/>
                <a:gd name="T4" fmla="*/ 17 w 136"/>
                <a:gd name="T5" fmla="*/ 4 h 149"/>
                <a:gd name="T6" fmla="*/ 16 w 136"/>
                <a:gd name="T7" fmla="*/ 3 h 149"/>
                <a:gd name="T8" fmla="*/ 14 w 136"/>
                <a:gd name="T9" fmla="*/ 3 h 149"/>
                <a:gd name="T10" fmla="*/ 13 w 136"/>
                <a:gd name="T11" fmla="*/ 3 h 149"/>
                <a:gd name="T12" fmla="*/ 12 w 136"/>
                <a:gd name="T13" fmla="*/ 2 h 149"/>
                <a:gd name="T14" fmla="*/ 10 w 136"/>
                <a:gd name="T15" fmla="*/ 0 h 149"/>
                <a:gd name="T16" fmla="*/ 8 w 136"/>
                <a:gd name="T17" fmla="*/ 0 h 149"/>
                <a:gd name="T18" fmla="*/ 6 w 136"/>
                <a:gd name="T19" fmla="*/ 2 h 149"/>
                <a:gd name="T20" fmla="*/ 5 w 136"/>
                <a:gd name="T21" fmla="*/ 3 h 149"/>
                <a:gd name="T22" fmla="*/ 4 w 136"/>
                <a:gd name="T23" fmla="*/ 3 h 149"/>
                <a:gd name="T24" fmla="*/ 2 w 136"/>
                <a:gd name="T25" fmla="*/ 3 h 149"/>
                <a:gd name="T26" fmla="*/ 1 w 136"/>
                <a:gd name="T27" fmla="*/ 4 h 149"/>
                <a:gd name="T28" fmla="*/ 0 w 136"/>
                <a:gd name="T29" fmla="*/ 5 h 149"/>
                <a:gd name="T30" fmla="*/ 1 w 136"/>
                <a:gd name="T31" fmla="*/ 8 h 149"/>
                <a:gd name="T32" fmla="*/ 1 w 136"/>
                <a:gd name="T33" fmla="*/ 10 h 149"/>
                <a:gd name="T34" fmla="*/ 0 w 136"/>
                <a:gd name="T35" fmla="*/ 12 h 149"/>
                <a:gd name="T36" fmla="*/ 1 w 136"/>
                <a:gd name="T37" fmla="*/ 14 h 149"/>
                <a:gd name="T38" fmla="*/ 2 w 136"/>
                <a:gd name="T39" fmla="*/ 15 h 149"/>
                <a:gd name="T40" fmla="*/ 4 w 136"/>
                <a:gd name="T41" fmla="*/ 15 h 149"/>
                <a:gd name="T42" fmla="*/ 5 w 136"/>
                <a:gd name="T43" fmla="*/ 15 h 149"/>
                <a:gd name="T44" fmla="*/ 6 w 136"/>
                <a:gd name="T45" fmla="*/ 16 h 149"/>
                <a:gd name="T46" fmla="*/ 8 w 136"/>
                <a:gd name="T47" fmla="*/ 18 h 149"/>
                <a:gd name="T48" fmla="*/ 10 w 136"/>
                <a:gd name="T49" fmla="*/ 18 h 149"/>
                <a:gd name="T50" fmla="*/ 12 w 136"/>
                <a:gd name="T51" fmla="*/ 16 h 149"/>
                <a:gd name="T52" fmla="*/ 13 w 136"/>
                <a:gd name="T53" fmla="*/ 15 h 149"/>
                <a:gd name="T54" fmla="*/ 14 w 136"/>
                <a:gd name="T55" fmla="*/ 15 h 149"/>
                <a:gd name="T56" fmla="*/ 15 w 136"/>
                <a:gd name="T57" fmla="*/ 15 h 149"/>
                <a:gd name="T58" fmla="*/ 16 w 136"/>
                <a:gd name="T59" fmla="*/ 14 h 149"/>
                <a:gd name="T60" fmla="*/ 17 w 136"/>
                <a:gd name="T61" fmla="*/ 12 h 149"/>
                <a:gd name="T62" fmla="*/ 17 w 136"/>
                <a:gd name="T63" fmla="*/ 1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14" name="Freeform 64"/>
            <p:cNvSpPr>
              <a:spLocks/>
            </p:cNvSpPr>
            <p:nvPr/>
          </p:nvSpPr>
          <p:spPr bwMode="auto">
            <a:xfrm>
              <a:off x="2423" y="1713"/>
              <a:ext cx="20" cy="20"/>
            </a:xfrm>
            <a:custGeom>
              <a:avLst/>
              <a:gdLst>
                <a:gd name="T0" fmla="*/ 3 w 39"/>
                <a:gd name="T1" fmla="*/ 5 h 40"/>
                <a:gd name="T2" fmla="*/ 2 w 39"/>
                <a:gd name="T3" fmla="*/ 5 h 40"/>
                <a:gd name="T4" fmla="*/ 1 w 39"/>
                <a:gd name="T5" fmla="*/ 5 h 40"/>
                <a:gd name="T6" fmla="*/ 1 w 39"/>
                <a:gd name="T7" fmla="*/ 4 h 40"/>
                <a:gd name="T8" fmla="*/ 0 w 39"/>
                <a:gd name="T9" fmla="*/ 3 h 40"/>
                <a:gd name="T10" fmla="*/ 1 w 39"/>
                <a:gd name="T11" fmla="*/ 2 h 40"/>
                <a:gd name="T12" fmla="*/ 1 w 39"/>
                <a:gd name="T13" fmla="*/ 1 h 40"/>
                <a:gd name="T14" fmla="*/ 2 w 39"/>
                <a:gd name="T15" fmla="*/ 1 h 40"/>
                <a:gd name="T16" fmla="*/ 3 w 39"/>
                <a:gd name="T17" fmla="*/ 0 h 40"/>
                <a:gd name="T18" fmla="*/ 4 w 39"/>
                <a:gd name="T19" fmla="*/ 1 h 40"/>
                <a:gd name="T20" fmla="*/ 5 w 39"/>
                <a:gd name="T21" fmla="*/ 1 h 40"/>
                <a:gd name="T22" fmla="*/ 5 w 39"/>
                <a:gd name="T23" fmla="*/ 2 h 40"/>
                <a:gd name="T24" fmla="*/ 5 w 39"/>
                <a:gd name="T25" fmla="*/ 3 h 40"/>
                <a:gd name="T26" fmla="*/ 5 w 39"/>
                <a:gd name="T27" fmla="*/ 4 h 40"/>
                <a:gd name="T28" fmla="*/ 5 w 39"/>
                <a:gd name="T29" fmla="*/ 5 h 40"/>
                <a:gd name="T30" fmla="*/ 4 w 39"/>
                <a:gd name="T31" fmla="*/ 5 h 40"/>
                <a:gd name="T32" fmla="*/ 3 w 39"/>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15" name="Freeform 65"/>
            <p:cNvSpPr>
              <a:spLocks/>
            </p:cNvSpPr>
            <p:nvPr/>
          </p:nvSpPr>
          <p:spPr bwMode="auto">
            <a:xfrm>
              <a:off x="3282" y="2529"/>
              <a:ext cx="64" cy="90"/>
            </a:xfrm>
            <a:custGeom>
              <a:avLst/>
              <a:gdLst>
                <a:gd name="T0" fmla="*/ 0 w 129"/>
                <a:gd name="T1" fmla="*/ 22 h 181"/>
                <a:gd name="T2" fmla="*/ 3 w 129"/>
                <a:gd name="T3" fmla="*/ 21 h 181"/>
                <a:gd name="T4" fmla="*/ 6 w 129"/>
                <a:gd name="T5" fmla="*/ 19 h 181"/>
                <a:gd name="T6" fmla="*/ 9 w 129"/>
                <a:gd name="T7" fmla="*/ 17 h 181"/>
                <a:gd name="T8" fmla="*/ 12 w 129"/>
                <a:gd name="T9" fmla="*/ 15 h 181"/>
                <a:gd name="T10" fmla="*/ 14 w 129"/>
                <a:gd name="T11" fmla="*/ 12 h 181"/>
                <a:gd name="T12" fmla="*/ 15 w 129"/>
                <a:gd name="T13" fmla="*/ 9 h 181"/>
                <a:gd name="T14" fmla="*/ 16 w 129"/>
                <a:gd name="T15" fmla="*/ 6 h 181"/>
                <a:gd name="T16" fmla="*/ 15 w 129"/>
                <a:gd name="T17" fmla="*/ 3 h 181"/>
                <a:gd name="T18" fmla="*/ 14 w 129"/>
                <a:gd name="T19" fmla="*/ 1 h 181"/>
                <a:gd name="T20" fmla="*/ 12 w 129"/>
                <a:gd name="T21" fmla="*/ 0 h 181"/>
                <a:gd name="T22" fmla="*/ 10 w 129"/>
                <a:gd name="T23" fmla="*/ 0 h 181"/>
                <a:gd name="T24" fmla="*/ 9 w 129"/>
                <a:gd name="T25" fmla="*/ 1 h 181"/>
                <a:gd name="T26" fmla="*/ 7 w 129"/>
                <a:gd name="T27" fmla="*/ 2 h 181"/>
                <a:gd name="T28" fmla="*/ 6 w 129"/>
                <a:gd name="T29" fmla="*/ 4 h 181"/>
                <a:gd name="T30" fmla="*/ 6 w 129"/>
                <a:gd name="T31" fmla="*/ 7 h 181"/>
                <a:gd name="T32" fmla="*/ 6 w 129"/>
                <a:gd name="T33" fmla="*/ 9 h 181"/>
                <a:gd name="T34" fmla="*/ 6 w 129"/>
                <a:gd name="T35" fmla="*/ 11 h 181"/>
                <a:gd name="T36" fmla="*/ 6 w 129"/>
                <a:gd name="T37" fmla="*/ 14 h 181"/>
                <a:gd name="T38" fmla="*/ 5 w 129"/>
                <a:gd name="T39" fmla="*/ 16 h 181"/>
                <a:gd name="T40" fmla="*/ 3 w 129"/>
                <a:gd name="T41" fmla="*/ 18 h 181"/>
                <a:gd name="T42" fmla="*/ 2 w 129"/>
                <a:gd name="T43" fmla="*/ 20 h 181"/>
                <a:gd name="T44" fmla="*/ 1 w 129"/>
                <a:gd name="T45" fmla="*/ 21 h 181"/>
                <a:gd name="T46" fmla="*/ 0 w 129"/>
                <a:gd name="T47" fmla="*/ 22 h 181"/>
                <a:gd name="T48" fmla="*/ 0 w 129"/>
                <a:gd name="T49" fmla="*/ 22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16" name="Freeform 66"/>
            <p:cNvSpPr>
              <a:spLocks/>
            </p:cNvSpPr>
            <p:nvPr/>
          </p:nvSpPr>
          <p:spPr bwMode="auto">
            <a:xfrm>
              <a:off x="3251" y="2513"/>
              <a:ext cx="45" cy="103"/>
            </a:xfrm>
            <a:custGeom>
              <a:avLst/>
              <a:gdLst>
                <a:gd name="T0" fmla="*/ 7 w 90"/>
                <a:gd name="T1" fmla="*/ 26 h 206"/>
                <a:gd name="T2" fmla="*/ 9 w 90"/>
                <a:gd name="T3" fmla="*/ 23 h 206"/>
                <a:gd name="T4" fmla="*/ 10 w 90"/>
                <a:gd name="T5" fmla="*/ 20 h 206"/>
                <a:gd name="T6" fmla="*/ 11 w 90"/>
                <a:gd name="T7" fmla="*/ 16 h 206"/>
                <a:gd name="T8" fmla="*/ 12 w 90"/>
                <a:gd name="T9" fmla="*/ 13 h 206"/>
                <a:gd name="T10" fmla="*/ 11 w 90"/>
                <a:gd name="T11" fmla="*/ 9 h 206"/>
                <a:gd name="T12" fmla="*/ 11 w 90"/>
                <a:gd name="T13" fmla="*/ 6 h 206"/>
                <a:gd name="T14" fmla="*/ 9 w 90"/>
                <a:gd name="T15" fmla="*/ 3 h 206"/>
                <a:gd name="T16" fmla="*/ 7 w 90"/>
                <a:gd name="T17" fmla="*/ 1 h 206"/>
                <a:gd name="T18" fmla="*/ 5 w 90"/>
                <a:gd name="T19" fmla="*/ 0 h 206"/>
                <a:gd name="T20" fmla="*/ 3 w 90"/>
                <a:gd name="T21" fmla="*/ 1 h 206"/>
                <a:gd name="T22" fmla="*/ 1 w 90"/>
                <a:gd name="T23" fmla="*/ 2 h 206"/>
                <a:gd name="T24" fmla="*/ 1 w 90"/>
                <a:gd name="T25" fmla="*/ 4 h 206"/>
                <a:gd name="T26" fmla="*/ 0 w 90"/>
                <a:gd name="T27" fmla="*/ 6 h 206"/>
                <a:gd name="T28" fmla="*/ 1 w 90"/>
                <a:gd name="T29" fmla="*/ 8 h 206"/>
                <a:gd name="T30" fmla="*/ 2 w 90"/>
                <a:gd name="T31" fmla="*/ 10 h 206"/>
                <a:gd name="T32" fmla="*/ 4 w 90"/>
                <a:gd name="T33" fmla="*/ 12 h 206"/>
                <a:gd name="T34" fmla="*/ 5 w 90"/>
                <a:gd name="T35" fmla="*/ 14 h 206"/>
                <a:gd name="T36" fmla="*/ 6 w 90"/>
                <a:gd name="T37" fmla="*/ 16 h 206"/>
                <a:gd name="T38" fmla="*/ 7 w 90"/>
                <a:gd name="T39" fmla="*/ 18 h 206"/>
                <a:gd name="T40" fmla="*/ 7 w 90"/>
                <a:gd name="T41" fmla="*/ 20 h 206"/>
                <a:gd name="T42" fmla="*/ 7 w 90"/>
                <a:gd name="T43" fmla="*/ 23 h 206"/>
                <a:gd name="T44" fmla="*/ 7 w 90"/>
                <a:gd name="T45" fmla="*/ 25 h 206"/>
                <a:gd name="T46" fmla="*/ 7 w 90"/>
                <a:gd name="T47" fmla="*/ 26 h 206"/>
                <a:gd name="T48" fmla="*/ 7 w 90"/>
                <a:gd name="T49" fmla="*/ 26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17" name="Freeform 67"/>
            <p:cNvSpPr>
              <a:spLocks/>
            </p:cNvSpPr>
            <p:nvPr/>
          </p:nvSpPr>
          <p:spPr bwMode="auto">
            <a:xfrm>
              <a:off x="3283" y="2583"/>
              <a:ext cx="100" cy="50"/>
            </a:xfrm>
            <a:custGeom>
              <a:avLst/>
              <a:gdLst>
                <a:gd name="T0" fmla="*/ 0 w 201"/>
                <a:gd name="T1" fmla="*/ 10 h 99"/>
                <a:gd name="T2" fmla="*/ 1 w 201"/>
                <a:gd name="T3" fmla="*/ 11 h 99"/>
                <a:gd name="T4" fmla="*/ 3 w 201"/>
                <a:gd name="T5" fmla="*/ 11 h 99"/>
                <a:gd name="T6" fmla="*/ 4 w 201"/>
                <a:gd name="T7" fmla="*/ 12 h 99"/>
                <a:gd name="T8" fmla="*/ 6 w 201"/>
                <a:gd name="T9" fmla="*/ 12 h 99"/>
                <a:gd name="T10" fmla="*/ 8 w 201"/>
                <a:gd name="T11" fmla="*/ 13 h 99"/>
                <a:gd name="T12" fmla="*/ 10 w 201"/>
                <a:gd name="T13" fmla="*/ 13 h 99"/>
                <a:gd name="T14" fmla="*/ 12 w 201"/>
                <a:gd name="T15" fmla="*/ 13 h 99"/>
                <a:gd name="T16" fmla="*/ 14 w 201"/>
                <a:gd name="T17" fmla="*/ 13 h 99"/>
                <a:gd name="T18" fmla="*/ 15 w 201"/>
                <a:gd name="T19" fmla="*/ 12 h 99"/>
                <a:gd name="T20" fmla="*/ 17 w 201"/>
                <a:gd name="T21" fmla="*/ 12 h 99"/>
                <a:gd name="T22" fmla="*/ 19 w 201"/>
                <a:gd name="T23" fmla="*/ 12 h 99"/>
                <a:gd name="T24" fmla="*/ 20 w 201"/>
                <a:gd name="T25" fmla="*/ 11 h 99"/>
                <a:gd name="T26" fmla="*/ 21 w 201"/>
                <a:gd name="T27" fmla="*/ 10 h 99"/>
                <a:gd name="T28" fmla="*/ 23 w 201"/>
                <a:gd name="T29" fmla="*/ 9 h 99"/>
                <a:gd name="T30" fmla="*/ 23 w 201"/>
                <a:gd name="T31" fmla="*/ 8 h 99"/>
                <a:gd name="T32" fmla="*/ 24 w 201"/>
                <a:gd name="T33" fmla="*/ 6 h 99"/>
                <a:gd name="T34" fmla="*/ 25 w 201"/>
                <a:gd name="T35" fmla="*/ 4 h 99"/>
                <a:gd name="T36" fmla="*/ 24 w 201"/>
                <a:gd name="T37" fmla="*/ 2 h 99"/>
                <a:gd name="T38" fmla="*/ 23 w 201"/>
                <a:gd name="T39" fmla="*/ 1 h 99"/>
                <a:gd name="T40" fmla="*/ 21 w 201"/>
                <a:gd name="T41" fmla="*/ 0 h 99"/>
                <a:gd name="T42" fmla="*/ 19 w 201"/>
                <a:gd name="T43" fmla="*/ 1 h 99"/>
                <a:gd name="T44" fmla="*/ 17 w 201"/>
                <a:gd name="T45" fmla="*/ 2 h 99"/>
                <a:gd name="T46" fmla="*/ 15 w 201"/>
                <a:gd name="T47" fmla="*/ 3 h 99"/>
                <a:gd name="T48" fmla="*/ 13 w 201"/>
                <a:gd name="T49" fmla="*/ 5 h 99"/>
                <a:gd name="T50" fmla="*/ 12 w 201"/>
                <a:gd name="T51" fmla="*/ 7 h 99"/>
                <a:gd name="T52" fmla="*/ 10 w 201"/>
                <a:gd name="T53" fmla="*/ 8 h 99"/>
                <a:gd name="T54" fmla="*/ 8 w 201"/>
                <a:gd name="T55" fmla="*/ 9 h 99"/>
                <a:gd name="T56" fmla="*/ 5 w 201"/>
                <a:gd name="T57" fmla="*/ 10 h 99"/>
                <a:gd name="T58" fmla="*/ 3 w 201"/>
                <a:gd name="T59" fmla="*/ 10 h 99"/>
                <a:gd name="T60" fmla="*/ 1 w 201"/>
                <a:gd name="T61" fmla="*/ 10 h 99"/>
                <a:gd name="T62" fmla="*/ 0 w 201"/>
                <a:gd name="T63" fmla="*/ 10 h 99"/>
                <a:gd name="T64" fmla="*/ 0 w 201"/>
                <a:gd name="T65" fmla="*/ 1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18" name="Freeform 68"/>
            <p:cNvSpPr>
              <a:spLocks/>
            </p:cNvSpPr>
            <p:nvPr/>
          </p:nvSpPr>
          <p:spPr bwMode="auto">
            <a:xfrm>
              <a:off x="3281" y="2628"/>
              <a:ext cx="99" cy="50"/>
            </a:xfrm>
            <a:custGeom>
              <a:avLst/>
              <a:gdLst>
                <a:gd name="T0" fmla="*/ 0 w 198"/>
                <a:gd name="T1" fmla="*/ 0 h 100"/>
                <a:gd name="T2" fmla="*/ 2 w 198"/>
                <a:gd name="T3" fmla="*/ 3 h 100"/>
                <a:gd name="T4" fmla="*/ 5 w 198"/>
                <a:gd name="T5" fmla="*/ 6 h 100"/>
                <a:gd name="T6" fmla="*/ 7 w 198"/>
                <a:gd name="T7" fmla="*/ 9 h 100"/>
                <a:gd name="T8" fmla="*/ 10 w 198"/>
                <a:gd name="T9" fmla="*/ 11 h 100"/>
                <a:gd name="T10" fmla="*/ 14 w 198"/>
                <a:gd name="T11" fmla="*/ 12 h 100"/>
                <a:gd name="T12" fmla="*/ 17 w 198"/>
                <a:gd name="T13" fmla="*/ 13 h 100"/>
                <a:gd name="T14" fmla="*/ 20 w 198"/>
                <a:gd name="T15" fmla="*/ 13 h 100"/>
                <a:gd name="T16" fmla="*/ 23 w 198"/>
                <a:gd name="T17" fmla="*/ 12 h 100"/>
                <a:gd name="T18" fmla="*/ 24 w 198"/>
                <a:gd name="T19" fmla="*/ 10 h 100"/>
                <a:gd name="T20" fmla="*/ 25 w 198"/>
                <a:gd name="T21" fmla="*/ 8 h 100"/>
                <a:gd name="T22" fmla="*/ 25 w 198"/>
                <a:gd name="T23" fmla="*/ 6 h 100"/>
                <a:gd name="T24" fmla="*/ 23 w 198"/>
                <a:gd name="T25" fmla="*/ 5 h 100"/>
                <a:gd name="T26" fmla="*/ 22 w 198"/>
                <a:gd name="T27" fmla="*/ 4 h 100"/>
                <a:gd name="T28" fmla="*/ 19 w 198"/>
                <a:gd name="T29" fmla="*/ 3 h 100"/>
                <a:gd name="T30" fmla="*/ 17 w 198"/>
                <a:gd name="T31" fmla="*/ 3 h 100"/>
                <a:gd name="T32" fmla="*/ 14 w 198"/>
                <a:gd name="T33" fmla="*/ 4 h 100"/>
                <a:gd name="T34" fmla="*/ 12 w 198"/>
                <a:gd name="T35" fmla="*/ 5 h 100"/>
                <a:gd name="T36" fmla="*/ 10 w 198"/>
                <a:gd name="T37" fmla="*/ 5 h 100"/>
                <a:gd name="T38" fmla="*/ 8 w 198"/>
                <a:gd name="T39" fmla="*/ 4 h 100"/>
                <a:gd name="T40" fmla="*/ 6 w 198"/>
                <a:gd name="T41" fmla="*/ 3 h 100"/>
                <a:gd name="T42" fmla="*/ 4 w 198"/>
                <a:gd name="T43" fmla="*/ 2 h 100"/>
                <a:gd name="T44" fmla="*/ 2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19" name="Freeform 69"/>
            <p:cNvSpPr>
              <a:spLocks/>
            </p:cNvSpPr>
            <p:nvPr/>
          </p:nvSpPr>
          <p:spPr bwMode="auto">
            <a:xfrm>
              <a:off x="3273" y="2637"/>
              <a:ext cx="68" cy="87"/>
            </a:xfrm>
            <a:custGeom>
              <a:avLst/>
              <a:gdLst>
                <a:gd name="T0" fmla="*/ 0 w 136"/>
                <a:gd name="T1" fmla="*/ 0 h 174"/>
                <a:gd name="T2" fmla="*/ 0 w 136"/>
                <a:gd name="T3" fmla="*/ 4 h 174"/>
                <a:gd name="T4" fmla="*/ 1 w 136"/>
                <a:gd name="T5" fmla="*/ 7 h 174"/>
                <a:gd name="T6" fmla="*/ 2 w 136"/>
                <a:gd name="T7" fmla="*/ 11 h 174"/>
                <a:gd name="T8" fmla="*/ 3 w 136"/>
                <a:gd name="T9" fmla="*/ 15 h 174"/>
                <a:gd name="T10" fmla="*/ 5 w 136"/>
                <a:gd name="T11" fmla="*/ 18 h 174"/>
                <a:gd name="T12" fmla="*/ 7 w 136"/>
                <a:gd name="T13" fmla="*/ 20 h 174"/>
                <a:gd name="T14" fmla="*/ 10 w 136"/>
                <a:gd name="T15" fmla="*/ 22 h 174"/>
                <a:gd name="T16" fmla="*/ 13 w 136"/>
                <a:gd name="T17" fmla="*/ 22 h 174"/>
                <a:gd name="T18" fmla="*/ 15 w 136"/>
                <a:gd name="T19" fmla="*/ 22 h 174"/>
                <a:gd name="T20" fmla="*/ 17 w 136"/>
                <a:gd name="T21" fmla="*/ 21 h 174"/>
                <a:gd name="T22" fmla="*/ 17 w 136"/>
                <a:gd name="T23" fmla="*/ 19 h 174"/>
                <a:gd name="T24" fmla="*/ 17 w 136"/>
                <a:gd name="T25" fmla="*/ 17 h 174"/>
                <a:gd name="T26" fmla="*/ 16 w 136"/>
                <a:gd name="T27" fmla="*/ 15 h 174"/>
                <a:gd name="T28" fmla="*/ 15 w 136"/>
                <a:gd name="T29" fmla="*/ 13 h 174"/>
                <a:gd name="T30" fmla="*/ 12 w 136"/>
                <a:gd name="T31" fmla="*/ 12 h 174"/>
                <a:gd name="T32" fmla="*/ 10 w 136"/>
                <a:gd name="T33" fmla="*/ 11 h 174"/>
                <a:gd name="T34" fmla="*/ 8 w 136"/>
                <a:gd name="T35" fmla="*/ 11 h 174"/>
                <a:gd name="T36" fmla="*/ 6 w 136"/>
                <a:gd name="T37" fmla="*/ 10 h 174"/>
                <a:gd name="T38" fmla="*/ 4 w 136"/>
                <a:gd name="T39" fmla="*/ 8 h 174"/>
                <a:gd name="T40" fmla="*/ 3 w 136"/>
                <a:gd name="T41" fmla="*/ 6 h 174"/>
                <a:gd name="T42" fmla="*/ 2 w 136"/>
                <a:gd name="T43" fmla="*/ 4 h 174"/>
                <a:gd name="T44" fmla="*/ 1 w 136"/>
                <a:gd name="T45" fmla="*/ 2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20" name="Freeform 70"/>
            <p:cNvSpPr>
              <a:spLocks/>
            </p:cNvSpPr>
            <p:nvPr/>
          </p:nvSpPr>
          <p:spPr bwMode="auto">
            <a:xfrm>
              <a:off x="3028" y="2593"/>
              <a:ext cx="234" cy="81"/>
            </a:xfrm>
            <a:custGeom>
              <a:avLst/>
              <a:gdLst>
                <a:gd name="T0" fmla="*/ 1 w 469"/>
                <a:gd name="T1" fmla="*/ 0 h 163"/>
                <a:gd name="T2" fmla="*/ 0 w 469"/>
                <a:gd name="T3" fmla="*/ 0 h 163"/>
                <a:gd name="T4" fmla="*/ 0 w 469"/>
                <a:gd name="T5" fmla="*/ 0 h 163"/>
                <a:gd name="T6" fmla="*/ 0 w 469"/>
                <a:gd name="T7" fmla="*/ 1 h 163"/>
                <a:gd name="T8" fmla="*/ 2 w 469"/>
                <a:gd name="T9" fmla="*/ 2 h 163"/>
                <a:gd name="T10" fmla="*/ 4 w 469"/>
                <a:gd name="T11" fmla="*/ 4 h 163"/>
                <a:gd name="T12" fmla="*/ 6 w 469"/>
                <a:gd name="T13" fmla="*/ 6 h 163"/>
                <a:gd name="T14" fmla="*/ 9 w 469"/>
                <a:gd name="T15" fmla="*/ 8 h 163"/>
                <a:gd name="T16" fmla="*/ 13 w 469"/>
                <a:gd name="T17" fmla="*/ 10 h 163"/>
                <a:gd name="T18" fmla="*/ 17 w 469"/>
                <a:gd name="T19" fmla="*/ 13 h 163"/>
                <a:gd name="T20" fmla="*/ 21 w 469"/>
                <a:gd name="T21" fmla="*/ 15 h 163"/>
                <a:gd name="T22" fmla="*/ 26 w 469"/>
                <a:gd name="T23" fmla="*/ 17 h 163"/>
                <a:gd name="T24" fmla="*/ 31 w 469"/>
                <a:gd name="T25" fmla="*/ 18 h 163"/>
                <a:gd name="T26" fmla="*/ 35 w 469"/>
                <a:gd name="T27" fmla="*/ 19 h 163"/>
                <a:gd name="T28" fmla="*/ 40 w 469"/>
                <a:gd name="T29" fmla="*/ 20 h 163"/>
                <a:gd name="T30" fmla="*/ 45 w 469"/>
                <a:gd name="T31" fmla="*/ 20 h 163"/>
                <a:gd name="T32" fmla="*/ 50 w 469"/>
                <a:gd name="T33" fmla="*/ 19 h 163"/>
                <a:gd name="T34" fmla="*/ 53 w 469"/>
                <a:gd name="T35" fmla="*/ 18 h 163"/>
                <a:gd name="T36" fmla="*/ 55 w 469"/>
                <a:gd name="T37" fmla="*/ 16 h 163"/>
                <a:gd name="T38" fmla="*/ 56 w 469"/>
                <a:gd name="T39" fmla="*/ 15 h 163"/>
                <a:gd name="T40" fmla="*/ 57 w 469"/>
                <a:gd name="T41" fmla="*/ 13 h 163"/>
                <a:gd name="T42" fmla="*/ 58 w 469"/>
                <a:gd name="T43" fmla="*/ 11 h 163"/>
                <a:gd name="T44" fmla="*/ 58 w 469"/>
                <a:gd name="T45" fmla="*/ 10 h 163"/>
                <a:gd name="T46" fmla="*/ 58 w 469"/>
                <a:gd name="T47" fmla="*/ 9 h 163"/>
                <a:gd name="T48" fmla="*/ 58 w 469"/>
                <a:gd name="T49" fmla="*/ 8 h 163"/>
                <a:gd name="T50" fmla="*/ 58 w 469"/>
                <a:gd name="T51" fmla="*/ 8 h 163"/>
                <a:gd name="T52" fmla="*/ 58 w 469"/>
                <a:gd name="T53" fmla="*/ 9 h 163"/>
                <a:gd name="T54" fmla="*/ 57 w 469"/>
                <a:gd name="T55" fmla="*/ 10 h 163"/>
                <a:gd name="T56" fmla="*/ 56 w 469"/>
                <a:gd name="T57" fmla="*/ 12 h 163"/>
                <a:gd name="T58" fmla="*/ 55 w 469"/>
                <a:gd name="T59" fmla="*/ 13 h 163"/>
                <a:gd name="T60" fmla="*/ 54 w 469"/>
                <a:gd name="T61" fmla="*/ 15 h 163"/>
                <a:gd name="T62" fmla="*/ 51 w 469"/>
                <a:gd name="T63" fmla="*/ 16 h 163"/>
                <a:gd name="T64" fmla="*/ 49 w 469"/>
                <a:gd name="T65" fmla="*/ 17 h 163"/>
                <a:gd name="T66" fmla="*/ 45 w 469"/>
                <a:gd name="T67" fmla="*/ 18 h 163"/>
                <a:gd name="T68" fmla="*/ 41 w 469"/>
                <a:gd name="T69" fmla="*/ 18 h 163"/>
                <a:gd name="T70" fmla="*/ 37 w 469"/>
                <a:gd name="T71" fmla="*/ 17 h 163"/>
                <a:gd name="T72" fmla="*/ 31 w 469"/>
                <a:gd name="T73" fmla="*/ 16 h 163"/>
                <a:gd name="T74" fmla="*/ 25 w 469"/>
                <a:gd name="T75" fmla="*/ 14 h 163"/>
                <a:gd name="T76" fmla="*/ 18 w 469"/>
                <a:gd name="T77" fmla="*/ 10 h 163"/>
                <a:gd name="T78" fmla="*/ 10 w 469"/>
                <a:gd name="T79" fmla="*/ 6 h 163"/>
                <a:gd name="T80" fmla="*/ 1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21" name="Freeform 71"/>
            <p:cNvSpPr>
              <a:spLocks/>
            </p:cNvSpPr>
            <p:nvPr/>
          </p:nvSpPr>
          <p:spPr bwMode="auto">
            <a:xfrm>
              <a:off x="3125" y="2508"/>
              <a:ext cx="71" cy="73"/>
            </a:xfrm>
            <a:custGeom>
              <a:avLst/>
              <a:gdLst>
                <a:gd name="T0" fmla="*/ 11 w 142"/>
                <a:gd name="T1" fmla="*/ 17 h 145"/>
                <a:gd name="T2" fmla="*/ 9 w 142"/>
                <a:gd name="T3" fmla="*/ 19 h 145"/>
                <a:gd name="T4" fmla="*/ 6 w 142"/>
                <a:gd name="T5" fmla="*/ 18 h 145"/>
                <a:gd name="T6" fmla="*/ 5 w 142"/>
                <a:gd name="T7" fmla="*/ 16 h 145"/>
                <a:gd name="T8" fmla="*/ 4 w 142"/>
                <a:gd name="T9" fmla="*/ 15 h 145"/>
                <a:gd name="T10" fmla="*/ 3 w 142"/>
                <a:gd name="T11" fmla="*/ 15 h 145"/>
                <a:gd name="T12" fmla="*/ 2 w 142"/>
                <a:gd name="T13" fmla="*/ 14 h 145"/>
                <a:gd name="T14" fmla="*/ 1 w 142"/>
                <a:gd name="T15" fmla="*/ 13 h 145"/>
                <a:gd name="T16" fmla="*/ 0 w 142"/>
                <a:gd name="T17" fmla="*/ 11 h 145"/>
                <a:gd name="T18" fmla="*/ 2 w 142"/>
                <a:gd name="T19" fmla="*/ 9 h 145"/>
                <a:gd name="T20" fmla="*/ 2 w 142"/>
                <a:gd name="T21" fmla="*/ 7 h 145"/>
                <a:gd name="T22" fmla="*/ 2 w 142"/>
                <a:gd name="T23" fmla="*/ 4 h 145"/>
                <a:gd name="T24" fmla="*/ 3 w 142"/>
                <a:gd name="T25" fmla="*/ 3 h 145"/>
                <a:gd name="T26" fmla="*/ 4 w 142"/>
                <a:gd name="T27" fmla="*/ 2 h 145"/>
                <a:gd name="T28" fmla="*/ 5 w 142"/>
                <a:gd name="T29" fmla="*/ 2 h 145"/>
                <a:gd name="T30" fmla="*/ 7 w 142"/>
                <a:gd name="T31" fmla="*/ 3 h 145"/>
                <a:gd name="T32" fmla="*/ 8 w 142"/>
                <a:gd name="T33" fmla="*/ 2 h 145"/>
                <a:gd name="T34" fmla="*/ 10 w 142"/>
                <a:gd name="T35" fmla="*/ 0 h 145"/>
                <a:gd name="T36" fmla="*/ 12 w 142"/>
                <a:gd name="T37" fmla="*/ 1 h 145"/>
                <a:gd name="T38" fmla="*/ 14 w 142"/>
                <a:gd name="T39" fmla="*/ 3 h 145"/>
                <a:gd name="T40" fmla="*/ 14 w 142"/>
                <a:gd name="T41" fmla="*/ 4 h 145"/>
                <a:gd name="T42" fmla="*/ 16 w 142"/>
                <a:gd name="T43" fmla="*/ 4 h 145"/>
                <a:gd name="T44" fmla="*/ 17 w 142"/>
                <a:gd name="T45" fmla="*/ 5 h 145"/>
                <a:gd name="T46" fmla="*/ 18 w 142"/>
                <a:gd name="T47" fmla="*/ 6 h 145"/>
                <a:gd name="T48" fmla="*/ 18 w 142"/>
                <a:gd name="T49" fmla="*/ 8 h 145"/>
                <a:gd name="T50" fmla="*/ 17 w 142"/>
                <a:gd name="T51" fmla="*/ 10 h 145"/>
                <a:gd name="T52" fmla="*/ 17 w 142"/>
                <a:gd name="T53" fmla="*/ 12 h 145"/>
                <a:gd name="T54" fmla="*/ 17 w 142"/>
                <a:gd name="T55" fmla="*/ 14 h 145"/>
                <a:gd name="T56" fmla="*/ 16 w 142"/>
                <a:gd name="T57" fmla="*/ 16 h 145"/>
                <a:gd name="T58" fmla="*/ 15 w 142"/>
                <a:gd name="T59" fmla="*/ 17 h 145"/>
                <a:gd name="T60" fmla="*/ 13 w 142"/>
                <a:gd name="T61" fmla="*/ 17 h 145"/>
                <a:gd name="T62" fmla="*/ 12 w 142"/>
                <a:gd name="T63" fmla="*/ 16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22" name="Freeform 72"/>
            <p:cNvSpPr>
              <a:spLocks/>
            </p:cNvSpPr>
            <p:nvPr/>
          </p:nvSpPr>
          <p:spPr bwMode="auto">
            <a:xfrm>
              <a:off x="3149" y="2534"/>
              <a:ext cx="21" cy="20"/>
            </a:xfrm>
            <a:custGeom>
              <a:avLst/>
              <a:gdLst>
                <a:gd name="T0" fmla="*/ 6 w 40"/>
                <a:gd name="T1" fmla="*/ 2 h 39"/>
                <a:gd name="T2" fmla="*/ 5 w 40"/>
                <a:gd name="T3" fmla="*/ 1 h 39"/>
                <a:gd name="T4" fmla="*/ 4 w 40"/>
                <a:gd name="T5" fmla="*/ 1 h 39"/>
                <a:gd name="T6" fmla="*/ 3 w 40"/>
                <a:gd name="T7" fmla="*/ 0 h 39"/>
                <a:gd name="T8" fmla="*/ 2 w 40"/>
                <a:gd name="T9" fmla="*/ 1 h 39"/>
                <a:gd name="T10" fmla="*/ 1 w 40"/>
                <a:gd name="T11" fmla="*/ 1 h 39"/>
                <a:gd name="T12" fmla="*/ 1 w 40"/>
                <a:gd name="T13" fmla="*/ 2 h 39"/>
                <a:gd name="T14" fmla="*/ 0 w 40"/>
                <a:gd name="T15" fmla="*/ 3 h 39"/>
                <a:gd name="T16" fmla="*/ 1 w 40"/>
                <a:gd name="T17" fmla="*/ 4 h 39"/>
                <a:gd name="T18" fmla="*/ 1 w 40"/>
                <a:gd name="T19" fmla="*/ 4 h 39"/>
                <a:gd name="T20" fmla="*/ 2 w 40"/>
                <a:gd name="T21" fmla="*/ 5 h 39"/>
                <a:gd name="T22" fmla="*/ 3 w 40"/>
                <a:gd name="T23" fmla="*/ 5 h 39"/>
                <a:gd name="T24" fmla="*/ 4 w 40"/>
                <a:gd name="T25" fmla="*/ 5 h 39"/>
                <a:gd name="T26" fmla="*/ 5 w 40"/>
                <a:gd name="T27" fmla="*/ 5 h 39"/>
                <a:gd name="T28" fmla="*/ 6 w 40"/>
                <a:gd name="T29" fmla="*/ 4 h 39"/>
                <a:gd name="T30" fmla="*/ 6 w 40"/>
                <a:gd name="T31" fmla="*/ 3 h 39"/>
                <a:gd name="T32" fmla="*/ 6 w 40"/>
                <a:gd name="T33" fmla="*/ 2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23" name="Freeform 73"/>
            <p:cNvSpPr>
              <a:spLocks/>
            </p:cNvSpPr>
            <p:nvPr/>
          </p:nvSpPr>
          <p:spPr bwMode="auto">
            <a:xfrm>
              <a:off x="2944" y="2499"/>
              <a:ext cx="26" cy="26"/>
            </a:xfrm>
            <a:custGeom>
              <a:avLst/>
              <a:gdLst>
                <a:gd name="T0" fmla="*/ 4 w 52"/>
                <a:gd name="T1" fmla="*/ 7 h 50"/>
                <a:gd name="T2" fmla="*/ 5 w 52"/>
                <a:gd name="T3" fmla="*/ 7 h 50"/>
                <a:gd name="T4" fmla="*/ 6 w 52"/>
                <a:gd name="T5" fmla="*/ 6 h 50"/>
                <a:gd name="T6" fmla="*/ 7 w 52"/>
                <a:gd name="T7" fmla="*/ 5 h 50"/>
                <a:gd name="T8" fmla="*/ 7 w 52"/>
                <a:gd name="T9" fmla="*/ 4 h 50"/>
                <a:gd name="T10" fmla="*/ 7 w 52"/>
                <a:gd name="T11" fmla="*/ 2 h 50"/>
                <a:gd name="T12" fmla="*/ 6 w 52"/>
                <a:gd name="T13" fmla="*/ 1 h 50"/>
                <a:gd name="T14" fmla="*/ 5 w 52"/>
                <a:gd name="T15" fmla="*/ 1 h 50"/>
                <a:gd name="T16" fmla="*/ 4 w 52"/>
                <a:gd name="T17" fmla="*/ 0 h 50"/>
                <a:gd name="T18" fmla="*/ 2 w 52"/>
                <a:gd name="T19" fmla="*/ 1 h 50"/>
                <a:gd name="T20" fmla="*/ 1 w 52"/>
                <a:gd name="T21" fmla="*/ 1 h 50"/>
                <a:gd name="T22" fmla="*/ 1 w 52"/>
                <a:gd name="T23" fmla="*/ 2 h 50"/>
                <a:gd name="T24" fmla="*/ 0 w 52"/>
                <a:gd name="T25" fmla="*/ 4 h 50"/>
                <a:gd name="T26" fmla="*/ 1 w 52"/>
                <a:gd name="T27" fmla="*/ 5 h 50"/>
                <a:gd name="T28" fmla="*/ 1 w 52"/>
                <a:gd name="T29" fmla="*/ 6 h 50"/>
                <a:gd name="T30" fmla="*/ 2 w 52"/>
                <a:gd name="T31" fmla="*/ 7 h 50"/>
                <a:gd name="T32" fmla="*/ 4 w 52"/>
                <a:gd name="T33" fmla="*/ 7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24" name="Freeform 74"/>
            <p:cNvSpPr>
              <a:spLocks/>
            </p:cNvSpPr>
            <p:nvPr/>
          </p:nvSpPr>
          <p:spPr bwMode="auto">
            <a:xfrm>
              <a:off x="2930" y="2414"/>
              <a:ext cx="56" cy="78"/>
            </a:xfrm>
            <a:custGeom>
              <a:avLst/>
              <a:gdLst>
                <a:gd name="T0" fmla="*/ 8 w 113"/>
                <a:gd name="T1" fmla="*/ 20 h 156"/>
                <a:gd name="T2" fmla="*/ 5 w 113"/>
                <a:gd name="T3" fmla="*/ 20 h 156"/>
                <a:gd name="T4" fmla="*/ 4 w 113"/>
                <a:gd name="T5" fmla="*/ 19 h 156"/>
                <a:gd name="T6" fmla="*/ 3 w 113"/>
                <a:gd name="T7" fmla="*/ 17 h 156"/>
                <a:gd name="T8" fmla="*/ 2 w 113"/>
                <a:gd name="T9" fmla="*/ 14 h 156"/>
                <a:gd name="T10" fmla="*/ 0 w 113"/>
                <a:gd name="T11" fmla="*/ 10 h 156"/>
                <a:gd name="T12" fmla="*/ 0 w 113"/>
                <a:gd name="T13" fmla="*/ 7 h 156"/>
                <a:gd name="T14" fmla="*/ 0 w 113"/>
                <a:gd name="T15" fmla="*/ 3 h 156"/>
                <a:gd name="T16" fmla="*/ 2 w 113"/>
                <a:gd name="T17" fmla="*/ 1 h 156"/>
                <a:gd name="T18" fmla="*/ 6 w 113"/>
                <a:gd name="T19" fmla="*/ 0 h 156"/>
                <a:gd name="T20" fmla="*/ 11 w 113"/>
                <a:gd name="T21" fmla="*/ 1 h 156"/>
                <a:gd name="T22" fmla="*/ 13 w 113"/>
                <a:gd name="T23" fmla="*/ 3 h 156"/>
                <a:gd name="T24" fmla="*/ 14 w 113"/>
                <a:gd name="T25" fmla="*/ 7 h 156"/>
                <a:gd name="T26" fmla="*/ 13 w 113"/>
                <a:gd name="T27" fmla="*/ 10 h 156"/>
                <a:gd name="T28" fmla="*/ 12 w 113"/>
                <a:gd name="T29" fmla="*/ 14 h 156"/>
                <a:gd name="T30" fmla="*/ 10 w 113"/>
                <a:gd name="T31" fmla="*/ 17 h 156"/>
                <a:gd name="T32" fmla="*/ 9 w 113"/>
                <a:gd name="T33" fmla="*/ 19 h 156"/>
                <a:gd name="T34" fmla="*/ 8 w 113"/>
                <a:gd name="T35" fmla="*/ 2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25" name="Freeform 75"/>
            <p:cNvSpPr>
              <a:spLocks/>
            </p:cNvSpPr>
            <p:nvPr/>
          </p:nvSpPr>
          <p:spPr bwMode="auto">
            <a:xfrm>
              <a:off x="2930" y="2414"/>
              <a:ext cx="56" cy="78"/>
            </a:xfrm>
            <a:custGeom>
              <a:avLst/>
              <a:gdLst>
                <a:gd name="T0" fmla="*/ 8 w 113"/>
                <a:gd name="T1" fmla="*/ 20 h 156"/>
                <a:gd name="T2" fmla="*/ 5 w 113"/>
                <a:gd name="T3" fmla="*/ 20 h 156"/>
                <a:gd name="T4" fmla="*/ 4 w 113"/>
                <a:gd name="T5" fmla="*/ 19 h 156"/>
                <a:gd name="T6" fmla="*/ 3 w 113"/>
                <a:gd name="T7" fmla="*/ 17 h 156"/>
                <a:gd name="T8" fmla="*/ 2 w 113"/>
                <a:gd name="T9" fmla="*/ 14 h 156"/>
                <a:gd name="T10" fmla="*/ 0 w 113"/>
                <a:gd name="T11" fmla="*/ 10 h 156"/>
                <a:gd name="T12" fmla="*/ 0 w 113"/>
                <a:gd name="T13" fmla="*/ 7 h 156"/>
                <a:gd name="T14" fmla="*/ 0 w 113"/>
                <a:gd name="T15" fmla="*/ 3 h 156"/>
                <a:gd name="T16" fmla="*/ 2 w 113"/>
                <a:gd name="T17" fmla="*/ 1 h 156"/>
                <a:gd name="T18" fmla="*/ 6 w 113"/>
                <a:gd name="T19" fmla="*/ 0 h 156"/>
                <a:gd name="T20" fmla="*/ 11 w 113"/>
                <a:gd name="T21" fmla="*/ 1 h 156"/>
                <a:gd name="T22" fmla="*/ 13 w 113"/>
                <a:gd name="T23" fmla="*/ 3 h 156"/>
                <a:gd name="T24" fmla="*/ 14 w 113"/>
                <a:gd name="T25" fmla="*/ 7 h 156"/>
                <a:gd name="T26" fmla="*/ 13 w 113"/>
                <a:gd name="T27" fmla="*/ 10 h 156"/>
                <a:gd name="T28" fmla="*/ 12 w 113"/>
                <a:gd name="T29" fmla="*/ 14 h 156"/>
                <a:gd name="T30" fmla="*/ 10 w 113"/>
                <a:gd name="T31" fmla="*/ 17 h 156"/>
                <a:gd name="T32" fmla="*/ 9 w 113"/>
                <a:gd name="T33" fmla="*/ 19 h 156"/>
                <a:gd name="T34" fmla="*/ 8 w 113"/>
                <a:gd name="T35" fmla="*/ 2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26" name="Freeform 76"/>
            <p:cNvSpPr>
              <a:spLocks/>
            </p:cNvSpPr>
            <p:nvPr/>
          </p:nvSpPr>
          <p:spPr bwMode="auto">
            <a:xfrm>
              <a:off x="2972" y="2447"/>
              <a:ext cx="76" cy="61"/>
            </a:xfrm>
            <a:custGeom>
              <a:avLst/>
              <a:gdLst>
                <a:gd name="T0" fmla="*/ 2 w 152"/>
                <a:gd name="T1" fmla="*/ 15 h 123"/>
                <a:gd name="T2" fmla="*/ 0 w 152"/>
                <a:gd name="T3" fmla="*/ 12 h 123"/>
                <a:gd name="T4" fmla="*/ 1 w 152"/>
                <a:gd name="T5" fmla="*/ 11 h 123"/>
                <a:gd name="T6" fmla="*/ 2 w 152"/>
                <a:gd name="T7" fmla="*/ 9 h 123"/>
                <a:gd name="T8" fmla="*/ 4 w 152"/>
                <a:gd name="T9" fmla="*/ 6 h 123"/>
                <a:gd name="T10" fmla="*/ 6 w 152"/>
                <a:gd name="T11" fmla="*/ 3 h 123"/>
                <a:gd name="T12" fmla="*/ 9 w 152"/>
                <a:gd name="T13" fmla="*/ 1 h 123"/>
                <a:gd name="T14" fmla="*/ 12 w 152"/>
                <a:gd name="T15" fmla="*/ 0 h 123"/>
                <a:gd name="T16" fmla="*/ 15 w 152"/>
                <a:gd name="T17" fmla="*/ 0 h 123"/>
                <a:gd name="T18" fmla="*/ 18 w 152"/>
                <a:gd name="T19" fmla="*/ 4 h 123"/>
                <a:gd name="T20" fmla="*/ 19 w 152"/>
                <a:gd name="T21" fmla="*/ 6 h 123"/>
                <a:gd name="T22" fmla="*/ 19 w 152"/>
                <a:gd name="T23" fmla="*/ 8 h 123"/>
                <a:gd name="T24" fmla="*/ 19 w 152"/>
                <a:gd name="T25" fmla="*/ 9 h 123"/>
                <a:gd name="T26" fmla="*/ 19 w 152"/>
                <a:gd name="T27" fmla="*/ 11 h 123"/>
                <a:gd name="T28" fmla="*/ 18 w 152"/>
                <a:gd name="T29" fmla="*/ 12 h 123"/>
                <a:gd name="T30" fmla="*/ 16 w 152"/>
                <a:gd name="T31" fmla="*/ 13 h 123"/>
                <a:gd name="T32" fmla="*/ 15 w 152"/>
                <a:gd name="T33" fmla="*/ 14 h 123"/>
                <a:gd name="T34" fmla="*/ 13 w 152"/>
                <a:gd name="T35" fmla="*/ 14 h 123"/>
                <a:gd name="T36" fmla="*/ 11 w 152"/>
                <a:gd name="T37" fmla="*/ 15 h 123"/>
                <a:gd name="T38" fmla="*/ 9 w 152"/>
                <a:gd name="T39" fmla="*/ 15 h 123"/>
                <a:gd name="T40" fmla="*/ 7 w 152"/>
                <a:gd name="T41" fmla="*/ 15 h 123"/>
                <a:gd name="T42" fmla="*/ 6 w 152"/>
                <a:gd name="T43" fmla="*/ 15 h 123"/>
                <a:gd name="T44" fmla="*/ 4 w 152"/>
                <a:gd name="T45" fmla="*/ 15 h 123"/>
                <a:gd name="T46" fmla="*/ 3 w 152"/>
                <a:gd name="T47" fmla="*/ 15 h 123"/>
                <a:gd name="T48" fmla="*/ 2 w 152"/>
                <a:gd name="T49" fmla="*/ 15 h 123"/>
                <a:gd name="T50" fmla="*/ 2 w 152"/>
                <a:gd name="T51" fmla="*/ 1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27" name="Freeform 77"/>
            <p:cNvSpPr>
              <a:spLocks/>
            </p:cNvSpPr>
            <p:nvPr/>
          </p:nvSpPr>
          <p:spPr bwMode="auto">
            <a:xfrm>
              <a:off x="2972" y="2517"/>
              <a:ext cx="76" cy="61"/>
            </a:xfrm>
            <a:custGeom>
              <a:avLst/>
              <a:gdLst>
                <a:gd name="T0" fmla="*/ 0 w 153"/>
                <a:gd name="T1" fmla="*/ 3 h 122"/>
                <a:gd name="T2" fmla="*/ 1 w 153"/>
                <a:gd name="T3" fmla="*/ 1 h 122"/>
                <a:gd name="T4" fmla="*/ 1 w 153"/>
                <a:gd name="T5" fmla="*/ 1 h 122"/>
                <a:gd name="T6" fmla="*/ 2 w 153"/>
                <a:gd name="T7" fmla="*/ 1 h 122"/>
                <a:gd name="T8" fmla="*/ 3 w 153"/>
                <a:gd name="T9" fmla="*/ 0 h 122"/>
                <a:gd name="T10" fmla="*/ 5 w 153"/>
                <a:gd name="T11" fmla="*/ 0 h 122"/>
                <a:gd name="T12" fmla="*/ 6 w 153"/>
                <a:gd name="T13" fmla="*/ 1 h 122"/>
                <a:gd name="T14" fmla="*/ 8 w 153"/>
                <a:gd name="T15" fmla="*/ 1 h 122"/>
                <a:gd name="T16" fmla="*/ 10 w 153"/>
                <a:gd name="T17" fmla="*/ 1 h 122"/>
                <a:gd name="T18" fmla="*/ 12 w 153"/>
                <a:gd name="T19" fmla="*/ 1 h 122"/>
                <a:gd name="T20" fmla="*/ 14 w 153"/>
                <a:gd name="T21" fmla="*/ 2 h 122"/>
                <a:gd name="T22" fmla="*/ 15 w 153"/>
                <a:gd name="T23" fmla="*/ 2 h 122"/>
                <a:gd name="T24" fmla="*/ 17 w 153"/>
                <a:gd name="T25" fmla="*/ 3 h 122"/>
                <a:gd name="T26" fmla="*/ 18 w 153"/>
                <a:gd name="T27" fmla="*/ 4 h 122"/>
                <a:gd name="T28" fmla="*/ 19 w 153"/>
                <a:gd name="T29" fmla="*/ 6 h 122"/>
                <a:gd name="T30" fmla="*/ 19 w 153"/>
                <a:gd name="T31" fmla="*/ 7 h 122"/>
                <a:gd name="T32" fmla="*/ 18 w 153"/>
                <a:gd name="T33" fmla="*/ 9 h 122"/>
                <a:gd name="T34" fmla="*/ 17 w 153"/>
                <a:gd name="T35" fmla="*/ 12 h 122"/>
                <a:gd name="T36" fmla="*/ 14 w 153"/>
                <a:gd name="T37" fmla="*/ 15 h 122"/>
                <a:gd name="T38" fmla="*/ 11 w 153"/>
                <a:gd name="T39" fmla="*/ 16 h 122"/>
                <a:gd name="T40" fmla="*/ 8 w 153"/>
                <a:gd name="T41" fmla="*/ 15 h 122"/>
                <a:gd name="T42" fmla="*/ 6 w 153"/>
                <a:gd name="T43" fmla="*/ 12 h 122"/>
                <a:gd name="T44" fmla="*/ 3 w 153"/>
                <a:gd name="T45" fmla="*/ 9 h 122"/>
                <a:gd name="T46" fmla="*/ 1 w 153"/>
                <a:gd name="T47" fmla="*/ 6 h 122"/>
                <a:gd name="T48" fmla="*/ 0 w 153"/>
                <a:gd name="T49" fmla="*/ 4 h 122"/>
                <a:gd name="T50" fmla="*/ 0 w 153"/>
                <a:gd name="T51" fmla="*/ 3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28" name="Freeform 78"/>
            <p:cNvSpPr>
              <a:spLocks/>
            </p:cNvSpPr>
            <p:nvPr/>
          </p:nvSpPr>
          <p:spPr bwMode="auto">
            <a:xfrm>
              <a:off x="2930" y="2532"/>
              <a:ext cx="55" cy="78"/>
            </a:xfrm>
            <a:custGeom>
              <a:avLst/>
              <a:gdLst>
                <a:gd name="T0" fmla="*/ 5 w 112"/>
                <a:gd name="T1" fmla="*/ 0 h 156"/>
                <a:gd name="T2" fmla="*/ 8 w 112"/>
                <a:gd name="T3" fmla="*/ 0 h 156"/>
                <a:gd name="T4" fmla="*/ 9 w 112"/>
                <a:gd name="T5" fmla="*/ 1 h 156"/>
                <a:gd name="T6" fmla="*/ 10 w 112"/>
                <a:gd name="T7" fmla="*/ 3 h 156"/>
                <a:gd name="T8" fmla="*/ 11 w 112"/>
                <a:gd name="T9" fmla="*/ 7 h 156"/>
                <a:gd name="T10" fmla="*/ 13 w 112"/>
                <a:gd name="T11" fmla="*/ 10 h 156"/>
                <a:gd name="T12" fmla="*/ 13 w 112"/>
                <a:gd name="T13" fmla="*/ 14 h 156"/>
                <a:gd name="T14" fmla="*/ 13 w 112"/>
                <a:gd name="T15" fmla="*/ 17 h 156"/>
                <a:gd name="T16" fmla="*/ 11 w 112"/>
                <a:gd name="T17" fmla="*/ 19 h 156"/>
                <a:gd name="T18" fmla="*/ 7 w 112"/>
                <a:gd name="T19" fmla="*/ 20 h 156"/>
                <a:gd name="T20" fmla="*/ 2 w 112"/>
                <a:gd name="T21" fmla="*/ 19 h 156"/>
                <a:gd name="T22" fmla="*/ 0 w 112"/>
                <a:gd name="T23" fmla="*/ 17 h 156"/>
                <a:gd name="T24" fmla="*/ 0 w 112"/>
                <a:gd name="T25" fmla="*/ 14 h 156"/>
                <a:gd name="T26" fmla="*/ 0 w 112"/>
                <a:gd name="T27" fmla="*/ 10 h 156"/>
                <a:gd name="T28" fmla="*/ 1 w 112"/>
                <a:gd name="T29" fmla="*/ 7 h 156"/>
                <a:gd name="T30" fmla="*/ 3 w 112"/>
                <a:gd name="T31" fmla="*/ 3 h 156"/>
                <a:gd name="T32" fmla="*/ 4 w 112"/>
                <a:gd name="T33" fmla="*/ 1 h 156"/>
                <a:gd name="T34" fmla="*/ 5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29" name="Freeform 79"/>
            <p:cNvSpPr>
              <a:spLocks/>
            </p:cNvSpPr>
            <p:nvPr/>
          </p:nvSpPr>
          <p:spPr bwMode="auto">
            <a:xfrm>
              <a:off x="2868" y="2515"/>
              <a:ext cx="75" cy="62"/>
            </a:xfrm>
            <a:custGeom>
              <a:avLst/>
              <a:gdLst>
                <a:gd name="T0" fmla="*/ 17 w 151"/>
                <a:gd name="T1" fmla="*/ 1 h 123"/>
                <a:gd name="T2" fmla="*/ 18 w 151"/>
                <a:gd name="T3" fmla="*/ 3 h 123"/>
                <a:gd name="T4" fmla="*/ 18 w 151"/>
                <a:gd name="T5" fmla="*/ 4 h 123"/>
                <a:gd name="T6" fmla="*/ 17 w 151"/>
                <a:gd name="T7" fmla="*/ 6 h 123"/>
                <a:gd name="T8" fmla="*/ 15 w 151"/>
                <a:gd name="T9" fmla="*/ 9 h 123"/>
                <a:gd name="T10" fmla="*/ 12 w 151"/>
                <a:gd name="T11" fmla="*/ 12 h 123"/>
                <a:gd name="T12" fmla="*/ 10 w 151"/>
                <a:gd name="T13" fmla="*/ 15 h 123"/>
                <a:gd name="T14" fmla="*/ 7 w 151"/>
                <a:gd name="T15" fmla="*/ 16 h 123"/>
                <a:gd name="T16" fmla="*/ 4 w 151"/>
                <a:gd name="T17" fmla="*/ 15 h 123"/>
                <a:gd name="T18" fmla="*/ 1 w 151"/>
                <a:gd name="T19" fmla="*/ 12 h 123"/>
                <a:gd name="T20" fmla="*/ 0 w 151"/>
                <a:gd name="T21" fmla="*/ 9 h 123"/>
                <a:gd name="T22" fmla="*/ 0 w 151"/>
                <a:gd name="T23" fmla="*/ 8 h 123"/>
                <a:gd name="T24" fmla="*/ 0 w 151"/>
                <a:gd name="T25" fmla="*/ 6 h 123"/>
                <a:gd name="T26" fmla="*/ 0 w 151"/>
                <a:gd name="T27" fmla="*/ 4 h 123"/>
                <a:gd name="T28" fmla="*/ 1 w 151"/>
                <a:gd name="T29" fmla="*/ 3 h 123"/>
                <a:gd name="T30" fmla="*/ 3 w 151"/>
                <a:gd name="T31" fmla="*/ 2 h 123"/>
                <a:gd name="T32" fmla="*/ 4 w 151"/>
                <a:gd name="T33" fmla="*/ 2 h 123"/>
                <a:gd name="T34" fmla="*/ 6 w 151"/>
                <a:gd name="T35" fmla="*/ 1 h 123"/>
                <a:gd name="T36" fmla="*/ 8 w 151"/>
                <a:gd name="T37" fmla="*/ 1 h 123"/>
                <a:gd name="T38" fmla="*/ 10 w 151"/>
                <a:gd name="T39" fmla="*/ 1 h 123"/>
                <a:gd name="T40" fmla="*/ 12 w 151"/>
                <a:gd name="T41" fmla="*/ 1 h 123"/>
                <a:gd name="T42" fmla="*/ 13 w 151"/>
                <a:gd name="T43" fmla="*/ 0 h 123"/>
                <a:gd name="T44" fmla="*/ 15 w 151"/>
                <a:gd name="T45" fmla="*/ 0 h 123"/>
                <a:gd name="T46" fmla="*/ 16 w 151"/>
                <a:gd name="T47" fmla="*/ 1 h 123"/>
                <a:gd name="T48" fmla="*/ 17 w 151"/>
                <a:gd name="T49" fmla="*/ 1 h 123"/>
                <a:gd name="T50" fmla="*/ 17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30" name="Freeform 80"/>
            <p:cNvSpPr>
              <a:spLocks/>
            </p:cNvSpPr>
            <p:nvPr/>
          </p:nvSpPr>
          <p:spPr bwMode="auto">
            <a:xfrm>
              <a:off x="2867" y="2446"/>
              <a:ext cx="76" cy="62"/>
            </a:xfrm>
            <a:custGeom>
              <a:avLst/>
              <a:gdLst>
                <a:gd name="T0" fmla="*/ 19 w 152"/>
                <a:gd name="T1" fmla="*/ 13 h 123"/>
                <a:gd name="T2" fmla="*/ 18 w 152"/>
                <a:gd name="T3" fmla="*/ 16 h 123"/>
                <a:gd name="T4" fmla="*/ 18 w 152"/>
                <a:gd name="T5" fmla="*/ 16 h 123"/>
                <a:gd name="T6" fmla="*/ 17 w 152"/>
                <a:gd name="T7" fmla="*/ 16 h 123"/>
                <a:gd name="T8" fmla="*/ 16 w 152"/>
                <a:gd name="T9" fmla="*/ 16 h 123"/>
                <a:gd name="T10" fmla="*/ 14 w 152"/>
                <a:gd name="T11" fmla="*/ 16 h 123"/>
                <a:gd name="T12" fmla="*/ 13 w 152"/>
                <a:gd name="T13" fmla="*/ 16 h 123"/>
                <a:gd name="T14" fmla="*/ 11 w 152"/>
                <a:gd name="T15" fmla="*/ 16 h 123"/>
                <a:gd name="T16" fmla="*/ 9 w 152"/>
                <a:gd name="T17" fmla="*/ 15 h 123"/>
                <a:gd name="T18" fmla="*/ 7 w 152"/>
                <a:gd name="T19" fmla="*/ 15 h 123"/>
                <a:gd name="T20" fmla="*/ 5 w 152"/>
                <a:gd name="T21" fmla="*/ 14 h 123"/>
                <a:gd name="T22" fmla="*/ 4 w 152"/>
                <a:gd name="T23" fmla="*/ 14 h 123"/>
                <a:gd name="T24" fmla="*/ 2 w 152"/>
                <a:gd name="T25" fmla="*/ 13 h 123"/>
                <a:gd name="T26" fmla="*/ 1 w 152"/>
                <a:gd name="T27" fmla="*/ 12 h 123"/>
                <a:gd name="T28" fmla="*/ 1 w 152"/>
                <a:gd name="T29" fmla="*/ 10 h 123"/>
                <a:gd name="T30" fmla="*/ 0 w 152"/>
                <a:gd name="T31" fmla="*/ 9 h 123"/>
                <a:gd name="T32" fmla="*/ 1 w 152"/>
                <a:gd name="T33" fmla="*/ 7 h 123"/>
                <a:gd name="T34" fmla="*/ 2 w 152"/>
                <a:gd name="T35" fmla="*/ 5 h 123"/>
                <a:gd name="T36" fmla="*/ 5 w 152"/>
                <a:gd name="T37" fmla="*/ 1 h 123"/>
                <a:gd name="T38" fmla="*/ 8 w 152"/>
                <a:gd name="T39" fmla="*/ 0 h 123"/>
                <a:gd name="T40" fmla="*/ 11 w 152"/>
                <a:gd name="T41" fmla="*/ 1 h 123"/>
                <a:gd name="T42" fmla="*/ 13 w 152"/>
                <a:gd name="T43" fmla="*/ 4 h 123"/>
                <a:gd name="T44" fmla="*/ 16 w 152"/>
                <a:gd name="T45" fmla="*/ 7 h 123"/>
                <a:gd name="T46" fmla="*/ 18 w 152"/>
                <a:gd name="T47" fmla="*/ 10 h 123"/>
                <a:gd name="T48" fmla="*/ 19 w 152"/>
                <a:gd name="T49" fmla="*/ 12 h 123"/>
                <a:gd name="T50" fmla="*/ 19 w 152"/>
                <a:gd name="T51" fmla="*/ 13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31" name="Freeform 81"/>
            <p:cNvSpPr>
              <a:spLocks/>
            </p:cNvSpPr>
            <p:nvPr/>
          </p:nvSpPr>
          <p:spPr bwMode="auto">
            <a:xfrm>
              <a:off x="2555" y="2447"/>
              <a:ext cx="68" cy="74"/>
            </a:xfrm>
            <a:custGeom>
              <a:avLst/>
              <a:gdLst>
                <a:gd name="T0" fmla="*/ 1 w 136"/>
                <a:gd name="T1" fmla="*/ 9 h 148"/>
                <a:gd name="T2" fmla="*/ 0 w 136"/>
                <a:gd name="T3" fmla="*/ 6 h 148"/>
                <a:gd name="T4" fmla="*/ 1 w 136"/>
                <a:gd name="T5" fmla="*/ 5 h 148"/>
                <a:gd name="T6" fmla="*/ 2 w 136"/>
                <a:gd name="T7" fmla="*/ 4 h 148"/>
                <a:gd name="T8" fmla="*/ 3 w 136"/>
                <a:gd name="T9" fmla="*/ 4 h 148"/>
                <a:gd name="T10" fmla="*/ 5 w 136"/>
                <a:gd name="T11" fmla="*/ 4 h 148"/>
                <a:gd name="T12" fmla="*/ 6 w 136"/>
                <a:gd name="T13" fmla="*/ 2 h 148"/>
                <a:gd name="T14" fmla="*/ 8 w 136"/>
                <a:gd name="T15" fmla="*/ 1 h 148"/>
                <a:gd name="T16" fmla="*/ 10 w 136"/>
                <a:gd name="T17" fmla="*/ 1 h 148"/>
                <a:gd name="T18" fmla="*/ 12 w 136"/>
                <a:gd name="T19" fmla="*/ 2 h 148"/>
                <a:gd name="T20" fmla="*/ 13 w 136"/>
                <a:gd name="T21" fmla="*/ 3 h 148"/>
                <a:gd name="T22" fmla="*/ 14 w 136"/>
                <a:gd name="T23" fmla="*/ 3 h 148"/>
                <a:gd name="T24" fmla="*/ 16 w 136"/>
                <a:gd name="T25" fmla="*/ 4 h 148"/>
                <a:gd name="T26" fmla="*/ 17 w 136"/>
                <a:gd name="T27" fmla="*/ 4 h 148"/>
                <a:gd name="T28" fmla="*/ 17 w 136"/>
                <a:gd name="T29" fmla="*/ 6 h 148"/>
                <a:gd name="T30" fmla="*/ 17 w 136"/>
                <a:gd name="T31" fmla="*/ 9 h 148"/>
                <a:gd name="T32" fmla="*/ 17 w 136"/>
                <a:gd name="T33" fmla="*/ 10 h 148"/>
                <a:gd name="T34" fmla="*/ 17 w 136"/>
                <a:gd name="T35" fmla="*/ 13 h 148"/>
                <a:gd name="T36" fmla="*/ 17 w 136"/>
                <a:gd name="T37" fmla="*/ 15 h 148"/>
                <a:gd name="T38" fmla="*/ 16 w 136"/>
                <a:gd name="T39" fmla="*/ 16 h 148"/>
                <a:gd name="T40" fmla="*/ 14 w 136"/>
                <a:gd name="T41" fmla="*/ 16 h 148"/>
                <a:gd name="T42" fmla="*/ 13 w 136"/>
                <a:gd name="T43" fmla="*/ 16 h 148"/>
                <a:gd name="T44" fmla="*/ 12 w 136"/>
                <a:gd name="T45" fmla="*/ 17 h 148"/>
                <a:gd name="T46" fmla="*/ 10 w 136"/>
                <a:gd name="T47" fmla="*/ 19 h 148"/>
                <a:gd name="T48" fmla="*/ 8 w 136"/>
                <a:gd name="T49" fmla="*/ 19 h 148"/>
                <a:gd name="T50" fmla="*/ 6 w 136"/>
                <a:gd name="T51" fmla="*/ 17 h 148"/>
                <a:gd name="T52" fmla="*/ 5 w 136"/>
                <a:gd name="T53" fmla="*/ 16 h 148"/>
                <a:gd name="T54" fmla="*/ 4 w 136"/>
                <a:gd name="T55" fmla="*/ 16 h 148"/>
                <a:gd name="T56" fmla="*/ 2 w 136"/>
                <a:gd name="T57" fmla="*/ 16 h 148"/>
                <a:gd name="T58" fmla="*/ 1 w 136"/>
                <a:gd name="T59" fmla="*/ 15 h 148"/>
                <a:gd name="T60" fmla="*/ 1 w 136"/>
                <a:gd name="T61" fmla="*/ 13 h 148"/>
                <a:gd name="T62" fmla="*/ 1 w 136"/>
                <a:gd name="T63" fmla="*/ 1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32" name="Freeform 82"/>
            <p:cNvSpPr>
              <a:spLocks/>
            </p:cNvSpPr>
            <p:nvPr/>
          </p:nvSpPr>
          <p:spPr bwMode="auto">
            <a:xfrm>
              <a:off x="2579" y="2473"/>
              <a:ext cx="20" cy="21"/>
            </a:xfrm>
            <a:custGeom>
              <a:avLst/>
              <a:gdLst>
                <a:gd name="T0" fmla="*/ 3 w 39"/>
                <a:gd name="T1" fmla="*/ 6 h 40"/>
                <a:gd name="T2" fmla="*/ 4 w 39"/>
                <a:gd name="T3" fmla="*/ 6 h 40"/>
                <a:gd name="T4" fmla="*/ 5 w 39"/>
                <a:gd name="T5" fmla="*/ 5 h 40"/>
                <a:gd name="T6" fmla="*/ 5 w 39"/>
                <a:gd name="T7" fmla="*/ 4 h 40"/>
                <a:gd name="T8" fmla="*/ 5 w 39"/>
                <a:gd name="T9" fmla="*/ 3 h 40"/>
                <a:gd name="T10" fmla="*/ 5 w 39"/>
                <a:gd name="T11" fmla="*/ 2 h 40"/>
                <a:gd name="T12" fmla="*/ 5 w 39"/>
                <a:gd name="T13" fmla="*/ 1 h 40"/>
                <a:gd name="T14" fmla="*/ 4 w 39"/>
                <a:gd name="T15" fmla="*/ 1 h 40"/>
                <a:gd name="T16" fmla="*/ 3 w 39"/>
                <a:gd name="T17" fmla="*/ 0 h 40"/>
                <a:gd name="T18" fmla="*/ 2 w 39"/>
                <a:gd name="T19" fmla="*/ 1 h 40"/>
                <a:gd name="T20" fmla="*/ 1 w 39"/>
                <a:gd name="T21" fmla="*/ 1 h 40"/>
                <a:gd name="T22" fmla="*/ 1 w 39"/>
                <a:gd name="T23" fmla="*/ 2 h 40"/>
                <a:gd name="T24" fmla="*/ 0 w 39"/>
                <a:gd name="T25" fmla="*/ 3 h 40"/>
                <a:gd name="T26" fmla="*/ 1 w 39"/>
                <a:gd name="T27" fmla="*/ 4 h 40"/>
                <a:gd name="T28" fmla="*/ 1 w 39"/>
                <a:gd name="T29" fmla="*/ 5 h 40"/>
                <a:gd name="T30" fmla="*/ 2 w 39"/>
                <a:gd name="T31" fmla="*/ 6 h 40"/>
                <a:gd name="T32" fmla="*/ 3 w 39"/>
                <a:gd name="T33" fmla="*/ 6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33" name="Freeform 83"/>
            <p:cNvSpPr>
              <a:spLocks/>
            </p:cNvSpPr>
            <p:nvPr/>
          </p:nvSpPr>
          <p:spPr bwMode="auto">
            <a:xfrm>
              <a:off x="2642" y="1923"/>
              <a:ext cx="68" cy="74"/>
            </a:xfrm>
            <a:custGeom>
              <a:avLst/>
              <a:gdLst>
                <a:gd name="T0" fmla="*/ 1 w 136"/>
                <a:gd name="T1" fmla="*/ 9 h 147"/>
                <a:gd name="T2" fmla="*/ 0 w 136"/>
                <a:gd name="T3" fmla="*/ 6 h 147"/>
                <a:gd name="T4" fmla="*/ 1 w 136"/>
                <a:gd name="T5" fmla="*/ 5 h 147"/>
                <a:gd name="T6" fmla="*/ 2 w 136"/>
                <a:gd name="T7" fmla="*/ 4 h 147"/>
                <a:gd name="T8" fmla="*/ 4 w 136"/>
                <a:gd name="T9" fmla="*/ 3 h 147"/>
                <a:gd name="T10" fmla="*/ 5 w 136"/>
                <a:gd name="T11" fmla="*/ 4 h 147"/>
                <a:gd name="T12" fmla="*/ 6 w 136"/>
                <a:gd name="T13" fmla="*/ 2 h 147"/>
                <a:gd name="T14" fmla="*/ 8 w 136"/>
                <a:gd name="T15" fmla="*/ 1 h 147"/>
                <a:gd name="T16" fmla="*/ 10 w 136"/>
                <a:gd name="T17" fmla="*/ 1 h 147"/>
                <a:gd name="T18" fmla="*/ 12 w 136"/>
                <a:gd name="T19" fmla="*/ 2 h 147"/>
                <a:gd name="T20" fmla="*/ 13 w 136"/>
                <a:gd name="T21" fmla="*/ 3 h 147"/>
                <a:gd name="T22" fmla="*/ 14 w 136"/>
                <a:gd name="T23" fmla="*/ 3 h 147"/>
                <a:gd name="T24" fmla="*/ 16 w 136"/>
                <a:gd name="T25" fmla="*/ 4 h 147"/>
                <a:gd name="T26" fmla="*/ 17 w 136"/>
                <a:gd name="T27" fmla="*/ 4 h 147"/>
                <a:gd name="T28" fmla="*/ 17 w 136"/>
                <a:gd name="T29" fmla="*/ 6 h 147"/>
                <a:gd name="T30" fmla="*/ 17 w 136"/>
                <a:gd name="T31" fmla="*/ 9 h 147"/>
                <a:gd name="T32" fmla="*/ 17 w 136"/>
                <a:gd name="T33" fmla="*/ 10 h 147"/>
                <a:gd name="T34" fmla="*/ 17 w 136"/>
                <a:gd name="T35" fmla="*/ 13 h 147"/>
                <a:gd name="T36" fmla="*/ 17 w 136"/>
                <a:gd name="T37" fmla="*/ 15 h 147"/>
                <a:gd name="T38" fmla="*/ 16 w 136"/>
                <a:gd name="T39" fmla="*/ 16 h 147"/>
                <a:gd name="T40" fmla="*/ 14 w 136"/>
                <a:gd name="T41" fmla="*/ 16 h 147"/>
                <a:gd name="T42" fmla="*/ 13 w 136"/>
                <a:gd name="T43" fmla="*/ 16 h 147"/>
                <a:gd name="T44" fmla="*/ 12 w 136"/>
                <a:gd name="T45" fmla="*/ 17 h 147"/>
                <a:gd name="T46" fmla="*/ 10 w 136"/>
                <a:gd name="T47" fmla="*/ 19 h 147"/>
                <a:gd name="T48" fmla="*/ 8 w 136"/>
                <a:gd name="T49" fmla="*/ 19 h 147"/>
                <a:gd name="T50" fmla="*/ 6 w 136"/>
                <a:gd name="T51" fmla="*/ 17 h 147"/>
                <a:gd name="T52" fmla="*/ 5 w 136"/>
                <a:gd name="T53" fmla="*/ 16 h 147"/>
                <a:gd name="T54" fmla="*/ 4 w 136"/>
                <a:gd name="T55" fmla="*/ 16 h 147"/>
                <a:gd name="T56" fmla="*/ 2 w 136"/>
                <a:gd name="T57" fmla="*/ 16 h 147"/>
                <a:gd name="T58" fmla="*/ 1 w 136"/>
                <a:gd name="T59" fmla="*/ 15 h 147"/>
                <a:gd name="T60" fmla="*/ 1 w 136"/>
                <a:gd name="T61" fmla="*/ 13 h 147"/>
                <a:gd name="T62" fmla="*/ 1 w 136"/>
                <a:gd name="T63" fmla="*/ 1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34" name="Freeform 84"/>
            <p:cNvSpPr>
              <a:spLocks/>
            </p:cNvSpPr>
            <p:nvPr/>
          </p:nvSpPr>
          <p:spPr bwMode="auto">
            <a:xfrm>
              <a:off x="2667" y="1949"/>
              <a:ext cx="20" cy="20"/>
            </a:xfrm>
            <a:custGeom>
              <a:avLst/>
              <a:gdLst>
                <a:gd name="T0" fmla="*/ 3 w 39"/>
                <a:gd name="T1" fmla="*/ 5 h 39"/>
                <a:gd name="T2" fmla="*/ 4 w 39"/>
                <a:gd name="T3" fmla="*/ 5 h 39"/>
                <a:gd name="T4" fmla="*/ 5 w 39"/>
                <a:gd name="T5" fmla="*/ 5 h 39"/>
                <a:gd name="T6" fmla="*/ 5 w 39"/>
                <a:gd name="T7" fmla="*/ 4 h 39"/>
                <a:gd name="T8" fmla="*/ 5 w 39"/>
                <a:gd name="T9" fmla="*/ 3 h 39"/>
                <a:gd name="T10" fmla="*/ 5 w 39"/>
                <a:gd name="T11" fmla="*/ 2 h 39"/>
                <a:gd name="T12" fmla="*/ 5 w 39"/>
                <a:gd name="T13" fmla="*/ 1 h 39"/>
                <a:gd name="T14" fmla="*/ 4 w 39"/>
                <a:gd name="T15" fmla="*/ 1 h 39"/>
                <a:gd name="T16" fmla="*/ 3 w 39"/>
                <a:gd name="T17" fmla="*/ 0 h 39"/>
                <a:gd name="T18" fmla="*/ 2 w 39"/>
                <a:gd name="T19" fmla="*/ 1 h 39"/>
                <a:gd name="T20" fmla="*/ 1 w 39"/>
                <a:gd name="T21" fmla="*/ 1 h 39"/>
                <a:gd name="T22" fmla="*/ 1 w 39"/>
                <a:gd name="T23" fmla="*/ 2 h 39"/>
                <a:gd name="T24" fmla="*/ 0 w 39"/>
                <a:gd name="T25" fmla="*/ 3 h 39"/>
                <a:gd name="T26" fmla="*/ 1 w 39"/>
                <a:gd name="T27" fmla="*/ 4 h 39"/>
                <a:gd name="T28" fmla="*/ 1 w 39"/>
                <a:gd name="T29" fmla="*/ 5 h 39"/>
                <a:gd name="T30" fmla="*/ 2 w 39"/>
                <a:gd name="T31" fmla="*/ 5 h 39"/>
                <a:gd name="T32" fmla="*/ 3 w 39"/>
                <a:gd name="T33" fmla="*/ 5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35" name="Freeform 85"/>
            <p:cNvSpPr>
              <a:spLocks/>
            </p:cNvSpPr>
            <p:nvPr/>
          </p:nvSpPr>
          <p:spPr bwMode="auto">
            <a:xfrm>
              <a:off x="2593" y="1695"/>
              <a:ext cx="30" cy="30"/>
            </a:xfrm>
            <a:custGeom>
              <a:avLst/>
              <a:gdLst>
                <a:gd name="T0" fmla="*/ 8 w 60"/>
                <a:gd name="T1" fmla="*/ 4 h 59"/>
                <a:gd name="T2" fmla="*/ 8 w 60"/>
                <a:gd name="T3" fmla="*/ 3 h 59"/>
                <a:gd name="T4" fmla="*/ 8 w 60"/>
                <a:gd name="T5" fmla="*/ 3 h 59"/>
                <a:gd name="T6" fmla="*/ 7 w 60"/>
                <a:gd name="T7" fmla="*/ 2 h 59"/>
                <a:gd name="T8" fmla="*/ 7 w 60"/>
                <a:gd name="T9" fmla="*/ 2 h 59"/>
                <a:gd name="T10" fmla="*/ 6 w 60"/>
                <a:gd name="T11" fmla="*/ 1 h 59"/>
                <a:gd name="T12" fmla="*/ 6 w 60"/>
                <a:gd name="T13" fmla="*/ 1 h 59"/>
                <a:gd name="T14" fmla="*/ 5 w 60"/>
                <a:gd name="T15" fmla="*/ 1 h 59"/>
                <a:gd name="T16" fmla="*/ 4 w 60"/>
                <a:gd name="T17" fmla="*/ 0 h 59"/>
                <a:gd name="T18" fmla="*/ 3 w 60"/>
                <a:gd name="T19" fmla="*/ 1 h 59"/>
                <a:gd name="T20" fmla="*/ 2 w 60"/>
                <a:gd name="T21" fmla="*/ 2 h 59"/>
                <a:gd name="T22" fmla="*/ 1 w 60"/>
                <a:gd name="T23" fmla="*/ 3 h 59"/>
                <a:gd name="T24" fmla="*/ 0 w 60"/>
                <a:gd name="T25" fmla="*/ 4 h 59"/>
                <a:gd name="T26" fmla="*/ 1 w 60"/>
                <a:gd name="T27" fmla="*/ 5 h 59"/>
                <a:gd name="T28" fmla="*/ 1 w 60"/>
                <a:gd name="T29" fmla="*/ 6 h 59"/>
                <a:gd name="T30" fmla="*/ 1 w 60"/>
                <a:gd name="T31" fmla="*/ 6 h 59"/>
                <a:gd name="T32" fmla="*/ 2 w 60"/>
                <a:gd name="T33" fmla="*/ 7 h 59"/>
                <a:gd name="T34" fmla="*/ 2 w 60"/>
                <a:gd name="T35" fmla="*/ 7 h 59"/>
                <a:gd name="T36" fmla="*/ 3 w 60"/>
                <a:gd name="T37" fmla="*/ 8 h 59"/>
                <a:gd name="T38" fmla="*/ 4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36" name="Freeform 86"/>
            <p:cNvSpPr>
              <a:spLocks/>
            </p:cNvSpPr>
            <p:nvPr/>
          </p:nvSpPr>
          <p:spPr bwMode="auto">
            <a:xfrm>
              <a:off x="2601" y="1702"/>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37" name="Freeform 87"/>
            <p:cNvSpPr>
              <a:spLocks/>
            </p:cNvSpPr>
            <p:nvPr/>
          </p:nvSpPr>
          <p:spPr bwMode="auto">
            <a:xfrm>
              <a:off x="2352" y="1812"/>
              <a:ext cx="30" cy="30"/>
            </a:xfrm>
            <a:custGeom>
              <a:avLst/>
              <a:gdLst>
                <a:gd name="T0" fmla="*/ 8 w 60"/>
                <a:gd name="T1" fmla="*/ 4 h 60"/>
                <a:gd name="T2" fmla="*/ 8 w 60"/>
                <a:gd name="T3" fmla="*/ 4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1 w 60"/>
                <a:gd name="T21" fmla="*/ 2 h 60"/>
                <a:gd name="T22" fmla="*/ 1 w 60"/>
                <a:gd name="T23" fmla="*/ 3 h 60"/>
                <a:gd name="T24" fmla="*/ 0 w 60"/>
                <a:gd name="T25" fmla="*/ 4 h 60"/>
                <a:gd name="T26" fmla="*/ 0 w 60"/>
                <a:gd name="T27" fmla="*/ 5 h 60"/>
                <a:gd name="T28" fmla="*/ 1 w 60"/>
                <a:gd name="T29" fmla="*/ 6 h 60"/>
                <a:gd name="T30" fmla="*/ 1 w 60"/>
                <a:gd name="T31" fmla="*/ 6 h 60"/>
                <a:gd name="T32" fmla="*/ 1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38" name="Freeform 88"/>
            <p:cNvSpPr>
              <a:spLocks/>
            </p:cNvSpPr>
            <p:nvPr/>
          </p:nvSpPr>
          <p:spPr bwMode="auto">
            <a:xfrm>
              <a:off x="2359" y="1819"/>
              <a:ext cx="15" cy="15"/>
            </a:xfrm>
            <a:custGeom>
              <a:avLst/>
              <a:gdLst>
                <a:gd name="T0" fmla="*/ 2 w 29"/>
                <a:gd name="T1" fmla="*/ 4 h 30"/>
                <a:gd name="T2" fmla="*/ 2 w 29"/>
                <a:gd name="T3" fmla="*/ 4 h 30"/>
                <a:gd name="T4" fmla="*/ 2 w 29"/>
                <a:gd name="T5" fmla="*/ 4 h 30"/>
                <a:gd name="T6" fmla="*/ 1 w 29"/>
                <a:gd name="T7" fmla="*/ 4 h 30"/>
                <a:gd name="T8" fmla="*/ 1 w 29"/>
                <a:gd name="T9" fmla="*/ 4 h 30"/>
                <a:gd name="T10" fmla="*/ 1 w 29"/>
                <a:gd name="T11" fmla="*/ 3 h 30"/>
                <a:gd name="T12" fmla="*/ 1 w 29"/>
                <a:gd name="T13" fmla="*/ 3 h 30"/>
                <a:gd name="T14" fmla="*/ 0 w 29"/>
                <a:gd name="T15" fmla="*/ 3 h 30"/>
                <a:gd name="T16" fmla="*/ 0 w 29"/>
                <a:gd name="T17" fmla="*/ 2 h 30"/>
                <a:gd name="T18" fmla="*/ 0 w 29"/>
                <a:gd name="T19" fmla="*/ 2 h 30"/>
                <a:gd name="T20" fmla="*/ 1 w 29"/>
                <a:gd name="T21" fmla="*/ 2 h 30"/>
                <a:gd name="T22" fmla="*/ 1 w 29"/>
                <a:gd name="T23" fmla="*/ 1 h 30"/>
                <a:gd name="T24" fmla="*/ 1 w 29"/>
                <a:gd name="T25" fmla="*/ 1 h 30"/>
                <a:gd name="T26" fmla="*/ 1 w 29"/>
                <a:gd name="T27" fmla="*/ 1 h 30"/>
                <a:gd name="T28" fmla="*/ 2 w 29"/>
                <a:gd name="T29" fmla="*/ 1 h 30"/>
                <a:gd name="T30" fmla="*/ 2 w 29"/>
                <a:gd name="T31" fmla="*/ 0 h 30"/>
                <a:gd name="T32" fmla="*/ 2 w 29"/>
                <a:gd name="T33" fmla="*/ 0 h 30"/>
                <a:gd name="T34" fmla="*/ 3 w 29"/>
                <a:gd name="T35" fmla="*/ 0 h 30"/>
                <a:gd name="T36" fmla="*/ 3 w 29"/>
                <a:gd name="T37" fmla="*/ 1 h 30"/>
                <a:gd name="T38" fmla="*/ 3 w 29"/>
                <a:gd name="T39" fmla="*/ 1 h 30"/>
                <a:gd name="T40" fmla="*/ 4 w 29"/>
                <a:gd name="T41" fmla="*/ 1 h 30"/>
                <a:gd name="T42" fmla="*/ 4 w 29"/>
                <a:gd name="T43" fmla="*/ 1 h 30"/>
                <a:gd name="T44" fmla="*/ 4 w 29"/>
                <a:gd name="T45" fmla="*/ 2 h 30"/>
                <a:gd name="T46" fmla="*/ 4 w 29"/>
                <a:gd name="T47" fmla="*/ 2 h 30"/>
                <a:gd name="T48" fmla="*/ 4 w 29"/>
                <a:gd name="T49" fmla="*/ 2 h 30"/>
                <a:gd name="T50" fmla="*/ 4 w 29"/>
                <a:gd name="T51" fmla="*/ 3 h 30"/>
                <a:gd name="T52" fmla="*/ 4 w 29"/>
                <a:gd name="T53" fmla="*/ 4 h 30"/>
                <a:gd name="T54" fmla="*/ 3 w 29"/>
                <a:gd name="T55" fmla="*/ 4 h 30"/>
                <a:gd name="T56" fmla="*/ 2 w 29"/>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39" name="Freeform 89"/>
            <p:cNvSpPr>
              <a:spLocks/>
            </p:cNvSpPr>
            <p:nvPr/>
          </p:nvSpPr>
          <p:spPr bwMode="auto">
            <a:xfrm>
              <a:off x="2336" y="1607"/>
              <a:ext cx="30" cy="29"/>
            </a:xfrm>
            <a:custGeom>
              <a:avLst/>
              <a:gdLst>
                <a:gd name="T0" fmla="*/ 8 w 60"/>
                <a:gd name="T1" fmla="*/ 3 h 59"/>
                <a:gd name="T2" fmla="*/ 8 w 60"/>
                <a:gd name="T3" fmla="*/ 3 h 59"/>
                <a:gd name="T4" fmla="*/ 8 w 60"/>
                <a:gd name="T5" fmla="*/ 2 h 59"/>
                <a:gd name="T6" fmla="*/ 7 w 60"/>
                <a:gd name="T7" fmla="*/ 1 h 59"/>
                <a:gd name="T8" fmla="*/ 7 w 60"/>
                <a:gd name="T9" fmla="*/ 1 h 59"/>
                <a:gd name="T10" fmla="*/ 6 w 60"/>
                <a:gd name="T11" fmla="*/ 0 h 59"/>
                <a:gd name="T12" fmla="*/ 6 w 60"/>
                <a:gd name="T13" fmla="*/ 0 h 59"/>
                <a:gd name="T14" fmla="*/ 5 w 60"/>
                <a:gd name="T15" fmla="*/ 0 h 59"/>
                <a:gd name="T16" fmla="*/ 4 w 60"/>
                <a:gd name="T17" fmla="*/ 0 h 59"/>
                <a:gd name="T18" fmla="*/ 3 w 60"/>
                <a:gd name="T19" fmla="*/ 0 h 59"/>
                <a:gd name="T20" fmla="*/ 2 w 60"/>
                <a:gd name="T21" fmla="*/ 1 h 59"/>
                <a:gd name="T22" fmla="*/ 1 w 60"/>
                <a:gd name="T23" fmla="*/ 2 h 59"/>
                <a:gd name="T24" fmla="*/ 0 w 60"/>
                <a:gd name="T25" fmla="*/ 3 h 59"/>
                <a:gd name="T26" fmla="*/ 1 w 60"/>
                <a:gd name="T27" fmla="*/ 4 h 59"/>
                <a:gd name="T28" fmla="*/ 1 w 60"/>
                <a:gd name="T29" fmla="*/ 5 h 59"/>
                <a:gd name="T30" fmla="*/ 1 w 60"/>
                <a:gd name="T31" fmla="*/ 5 h 59"/>
                <a:gd name="T32" fmla="*/ 2 w 60"/>
                <a:gd name="T33" fmla="*/ 6 h 59"/>
                <a:gd name="T34" fmla="*/ 2 w 60"/>
                <a:gd name="T35" fmla="*/ 6 h 59"/>
                <a:gd name="T36" fmla="*/ 3 w 60"/>
                <a:gd name="T37" fmla="*/ 7 h 59"/>
                <a:gd name="T38" fmla="*/ 3 w 60"/>
                <a:gd name="T39" fmla="*/ 7 h 59"/>
                <a:gd name="T40" fmla="*/ 4 w 60"/>
                <a:gd name="T41" fmla="*/ 7 h 59"/>
                <a:gd name="T42" fmla="*/ 5 w 60"/>
                <a:gd name="T43" fmla="*/ 7 h 59"/>
                <a:gd name="T44" fmla="*/ 6 w 60"/>
                <a:gd name="T45" fmla="*/ 7 h 59"/>
                <a:gd name="T46" fmla="*/ 6 w 60"/>
                <a:gd name="T47" fmla="*/ 6 h 59"/>
                <a:gd name="T48" fmla="*/ 7 w 60"/>
                <a:gd name="T49" fmla="*/ 6 h 59"/>
                <a:gd name="T50" fmla="*/ 7 w 60"/>
                <a:gd name="T51" fmla="*/ 5 h 59"/>
                <a:gd name="T52" fmla="*/ 8 w 60"/>
                <a:gd name="T53" fmla="*/ 5 h 59"/>
                <a:gd name="T54" fmla="*/ 8 w 60"/>
                <a:gd name="T55" fmla="*/ 4 h 59"/>
                <a:gd name="T56" fmla="*/ 8 w 60"/>
                <a:gd name="T57" fmla="*/ 3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40" name="Freeform 90"/>
            <p:cNvSpPr>
              <a:spLocks/>
            </p:cNvSpPr>
            <p:nvPr/>
          </p:nvSpPr>
          <p:spPr bwMode="auto">
            <a:xfrm>
              <a:off x="2343" y="1614"/>
              <a:ext cx="15" cy="15"/>
            </a:xfrm>
            <a:custGeom>
              <a:avLst/>
              <a:gdLst>
                <a:gd name="T0" fmla="*/ 2 w 30"/>
                <a:gd name="T1" fmla="*/ 4 h 29"/>
                <a:gd name="T2" fmla="*/ 2 w 30"/>
                <a:gd name="T3" fmla="*/ 4 h 29"/>
                <a:gd name="T4" fmla="*/ 2 w 30"/>
                <a:gd name="T5" fmla="*/ 4 h 29"/>
                <a:gd name="T6" fmla="*/ 1 w 30"/>
                <a:gd name="T7" fmla="*/ 4 h 29"/>
                <a:gd name="T8" fmla="*/ 1 w 30"/>
                <a:gd name="T9" fmla="*/ 4 h 29"/>
                <a:gd name="T10" fmla="*/ 1 w 30"/>
                <a:gd name="T11" fmla="*/ 3 h 29"/>
                <a:gd name="T12" fmla="*/ 1 w 30"/>
                <a:gd name="T13" fmla="*/ 3 h 29"/>
                <a:gd name="T14" fmla="*/ 0 w 30"/>
                <a:gd name="T15" fmla="*/ 3 h 29"/>
                <a:gd name="T16" fmla="*/ 0 w 30"/>
                <a:gd name="T17" fmla="*/ 2 h 29"/>
                <a:gd name="T18" fmla="*/ 0 w 30"/>
                <a:gd name="T19" fmla="*/ 2 h 29"/>
                <a:gd name="T20" fmla="*/ 1 w 30"/>
                <a:gd name="T21" fmla="*/ 2 h 29"/>
                <a:gd name="T22" fmla="*/ 1 w 30"/>
                <a:gd name="T23" fmla="*/ 1 h 29"/>
                <a:gd name="T24" fmla="*/ 1 w 30"/>
                <a:gd name="T25" fmla="*/ 1 h 29"/>
                <a:gd name="T26" fmla="*/ 1 w 30"/>
                <a:gd name="T27" fmla="*/ 1 h 29"/>
                <a:gd name="T28" fmla="*/ 2 w 30"/>
                <a:gd name="T29" fmla="*/ 1 h 29"/>
                <a:gd name="T30" fmla="*/ 2 w 30"/>
                <a:gd name="T31" fmla="*/ 0 h 29"/>
                <a:gd name="T32" fmla="*/ 2 w 30"/>
                <a:gd name="T33" fmla="*/ 0 h 29"/>
                <a:gd name="T34" fmla="*/ 3 w 30"/>
                <a:gd name="T35" fmla="*/ 0 h 29"/>
                <a:gd name="T36" fmla="*/ 3 w 30"/>
                <a:gd name="T37" fmla="*/ 1 h 29"/>
                <a:gd name="T38" fmla="*/ 3 w 30"/>
                <a:gd name="T39" fmla="*/ 1 h 29"/>
                <a:gd name="T40" fmla="*/ 4 w 30"/>
                <a:gd name="T41" fmla="*/ 1 h 29"/>
                <a:gd name="T42" fmla="*/ 4 w 30"/>
                <a:gd name="T43" fmla="*/ 1 h 29"/>
                <a:gd name="T44" fmla="*/ 4 w 30"/>
                <a:gd name="T45" fmla="*/ 2 h 29"/>
                <a:gd name="T46" fmla="*/ 4 w 30"/>
                <a:gd name="T47" fmla="*/ 2 h 29"/>
                <a:gd name="T48" fmla="*/ 4 w 30"/>
                <a:gd name="T49" fmla="*/ 2 h 29"/>
                <a:gd name="T50" fmla="*/ 4 w 30"/>
                <a:gd name="T51" fmla="*/ 3 h 29"/>
                <a:gd name="T52" fmla="*/ 4 w 30"/>
                <a:gd name="T53" fmla="*/ 4 h 29"/>
                <a:gd name="T54" fmla="*/ 3 w 30"/>
                <a:gd name="T55" fmla="*/ 4 h 29"/>
                <a:gd name="T56" fmla="*/ 2 w 30"/>
                <a:gd name="T57" fmla="*/ 4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41" name="Freeform 91"/>
            <p:cNvSpPr>
              <a:spLocks/>
            </p:cNvSpPr>
            <p:nvPr/>
          </p:nvSpPr>
          <p:spPr bwMode="auto">
            <a:xfrm>
              <a:off x="2456" y="1929"/>
              <a:ext cx="30" cy="30"/>
            </a:xfrm>
            <a:custGeom>
              <a:avLst/>
              <a:gdLst>
                <a:gd name="T0" fmla="*/ 8 w 60"/>
                <a:gd name="T1" fmla="*/ 4 h 60"/>
                <a:gd name="T2" fmla="*/ 8 w 60"/>
                <a:gd name="T3" fmla="*/ 3 h 60"/>
                <a:gd name="T4" fmla="*/ 8 w 60"/>
                <a:gd name="T5" fmla="*/ 3 h 60"/>
                <a:gd name="T6" fmla="*/ 7 w 60"/>
                <a:gd name="T7" fmla="*/ 2 h 60"/>
                <a:gd name="T8" fmla="*/ 7 w 60"/>
                <a:gd name="T9" fmla="*/ 1 h 60"/>
                <a:gd name="T10" fmla="*/ 6 w 60"/>
                <a:gd name="T11" fmla="*/ 1 h 60"/>
                <a:gd name="T12" fmla="*/ 6 w 60"/>
                <a:gd name="T13" fmla="*/ 1 h 60"/>
                <a:gd name="T14" fmla="*/ 5 w 60"/>
                <a:gd name="T15" fmla="*/ 0 h 60"/>
                <a:gd name="T16" fmla="*/ 4 w 60"/>
                <a:gd name="T17" fmla="*/ 0 h 60"/>
                <a:gd name="T18" fmla="*/ 3 w 60"/>
                <a:gd name="T19" fmla="*/ 1 h 60"/>
                <a:gd name="T20" fmla="*/ 2 w 60"/>
                <a:gd name="T21" fmla="*/ 1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42" name="Freeform 92"/>
            <p:cNvSpPr>
              <a:spLocks/>
            </p:cNvSpPr>
            <p:nvPr/>
          </p:nvSpPr>
          <p:spPr bwMode="auto">
            <a:xfrm>
              <a:off x="2463" y="1937"/>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43" name="Freeform 93"/>
            <p:cNvSpPr>
              <a:spLocks/>
            </p:cNvSpPr>
            <p:nvPr/>
          </p:nvSpPr>
          <p:spPr bwMode="auto">
            <a:xfrm>
              <a:off x="2357" y="1988"/>
              <a:ext cx="30" cy="29"/>
            </a:xfrm>
            <a:custGeom>
              <a:avLst/>
              <a:gdLst>
                <a:gd name="T0" fmla="*/ 8 w 60"/>
                <a:gd name="T1" fmla="*/ 3 h 59"/>
                <a:gd name="T2" fmla="*/ 8 w 60"/>
                <a:gd name="T3" fmla="*/ 3 h 59"/>
                <a:gd name="T4" fmla="*/ 8 w 60"/>
                <a:gd name="T5" fmla="*/ 2 h 59"/>
                <a:gd name="T6" fmla="*/ 7 w 60"/>
                <a:gd name="T7" fmla="*/ 1 h 59"/>
                <a:gd name="T8" fmla="*/ 7 w 60"/>
                <a:gd name="T9" fmla="*/ 1 h 59"/>
                <a:gd name="T10" fmla="*/ 6 w 60"/>
                <a:gd name="T11" fmla="*/ 0 h 59"/>
                <a:gd name="T12" fmla="*/ 6 w 60"/>
                <a:gd name="T13" fmla="*/ 0 h 59"/>
                <a:gd name="T14" fmla="*/ 5 w 60"/>
                <a:gd name="T15" fmla="*/ 0 h 59"/>
                <a:gd name="T16" fmla="*/ 4 w 60"/>
                <a:gd name="T17" fmla="*/ 0 h 59"/>
                <a:gd name="T18" fmla="*/ 3 w 60"/>
                <a:gd name="T19" fmla="*/ 0 h 59"/>
                <a:gd name="T20" fmla="*/ 2 w 60"/>
                <a:gd name="T21" fmla="*/ 1 h 59"/>
                <a:gd name="T22" fmla="*/ 1 w 60"/>
                <a:gd name="T23" fmla="*/ 2 h 59"/>
                <a:gd name="T24" fmla="*/ 0 w 60"/>
                <a:gd name="T25" fmla="*/ 3 h 59"/>
                <a:gd name="T26" fmla="*/ 1 w 60"/>
                <a:gd name="T27" fmla="*/ 4 h 59"/>
                <a:gd name="T28" fmla="*/ 1 w 60"/>
                <a:gd name="T29" fmla="*/ 5 h 59"/>
                <a:gd name="T30" fmla="*/ 1 w 60"/>
                <a:gd name="T31" fmla="*/ 5 h 59"/>
                <a:gd name="T32" fmla="*/ 2 w 60"/>
                <a:gd name="T33" fmla="*/ 6 h 59"/>
                <a:gd name="T34" fmla="*/ 2 w 60"/>
                <a:gd name="T35" fmla="*/ 6 h 59"/>
                <a:gd name="T36" fmla="*/ 3 w 60"/>
                <a:gd name="T37" fmla="*/ 7 h 59"/>
                <a:gd name="T38" fmla="*/ 3 w 60"/>
                <a:gd name="T39" fmla="*/ 7 h 59"/>
                <a:gd name="T40" fmla="*/ 4 w 60"/>
                <a:gd name="T41" fmla="*/ 7 h 59"/>
                <a:gd name="T42" fmla="*/ 5 w 60"/>
                <a:gd name="T43" fmla="*/ 7 h 59"/>
                <a:gd name="T44" fmla="*/ 6 w 60"/>
                <a:gd name="T45" fmla="*/ 7 h 59"/>
                <a:gd name="T46" fmla="*/ 6 w 60"/>
                <a:gd name="T47" fmla="*/ 6 h 59"/>
                <a:gd name="T48" fmla="*/ 7 w 60"/>
                <a:gd name="T49" fmla="*/ 6 h 59"/>
                <a:gd name="T50" fmla="*/ 7 w 60"/>
                <a:gd name="T51" fmla="*/ 5 h 59"/>
                <a:gd name="T52" fmla="*/ 8 w 60"/>
                <a:gd name="T53" fmla="*/ 5 h 59"/>
                <a:gd name="T54" fmla="*/ 8 w 60"/>
                <a:gd name="T55" fmla="*/ 4 h 59"/>
                <a:gd name="T56" fmla="*/ 8 w 60"/>
                <a:gd name="T57" fmla="*/ 3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44" name="Freeform 94"/>
            <p:cNvSpPr>
              <a:spLocks/>
            </p:cNvSpPr>
            <p:nvPr/>
          </p:nvSpPr>
          <p:spPr bwMode="auto">
            <a:xfrm>
              <a:off x="2365" y="1995"/>
              <a:ext cx="15" cy="15"/>
            </a:xfrm>
            <a:custGeom>
              <a:avLst/>
              <a:gdLst>
                <a:gd name="T0" fmla="*/ 2 w 30"/>
                <a:gd name="T1" fmla="*/ 4 h 29"/>
                <a:gd name="T2" fmla="*/ 2 w 30"/>
                <a:gd name="T3" fmla="*/ 4 h 29"/>
                <a:gd name="T4" fmla="*/ 2 w 30"/>
                <a:gd name="T5" fmla="*/ 4 h 29"/>
                <a:gd name="T6" fmla="*/ 1 w 30"/>
                <a:gd name="T7" fmla="*/ 4 h 29"/>
                <a:gd name="T8" fmla="*/ 1 w 30"/>
                <a:gd name="T9" fmla="*/ 4 h 29"/>
                <a:gd name="T10" fmla="*/ 1 w 30"/>
                <a:gd name="T11" fmla="*/ 3 h 29"/>
                <a:gd name="T12" fmla="*/ 1 w 30"/>
                <a:gd name="T13" fmla="*/ 3 h 29"/>
                <a:gd name="T14" fmla="*/ 0 w 30"/>
                <a:gd name="T15" fmla="*/ 3 h 29"/>
                <a:gd name="T16" fmla="*/ 0 w 30"/>
                <a:gd name="T17" fmla="*/ 2 h 29"/>
                <a:gd name="T18" fmla="*/ 0 w 30"/>
                <a:gd name="T19" fmla="*/ 2 h 29"/>
                <a:gd name="T20" fmla="*/ 1 w 30"/>
                <a:gd name="T21" fmla="*/ 2 h 29"/>
                <a:gd name="T22" fmla="*/ 1 w 30"/>
                <a:gd name="T23" fmla="*/ 1 h 29"/>
                <a:gd name="T24" fmla="*/ 1 w 30"/>
                <a:gd name="T25" fmla="*/ 1 h 29"/>
                <a:gd name="T26" fmla="*/ 1 w 30"/>
                <a:gd name="T27" fmla="*/ 1 h 29"/>
                <a:gd name="T28" fmla="*/ 2 w 30"/>
                <a:gd name="T29" fmla="*/ 1 h 29"/>
                <a:gd name="T30" fmla="*/ 2 w 30"/>
                <a:gd name="T31" fmla="*/ 0 h 29"/>
                <a:gd name="T32" fmla="*/ 2 w 30"/>
                <a:gd name="T33" fmla="*/ 0 h 29"/>
                <a:gd name="T34" fmla="*/ 3 w 30"/>
                <a:gd name="T35" fmla="*/ 0 h 29"/>
                <a:gd name="T36" fmla="*/ 3 w 30"/>
                <a:gd name="T37" fmla="*/ 1 h 29"/>
                <a:gd name="T38" fmla="*/ 3 w 30"/>
                <a:gd name="T39" fmla="*/ 1 h 29"/>
                <a:gd name="T40" fmla="*/ 4 w 30"/>
                <a:gd name="T41" fmla="*/ 1 h 29"/>
                <a:gd name="T42" fmla="*/ 4 w 30"/>
                <a:gd name="T43" fmla="*/ 1 h 29"/>
                <a:gd name="T44" fmla="*/ 4 w 30"/>
                <a:gd name="T45" fmla="*/ 2 h 29"/>
                <a:gd name="T46" fmla="*/ 4 w 30"/>
                <a:gd name="T47" fmla="*/ 2 h 29"/>
                <a:gd name="T48" fmla="*/ 4 w 30"/>
                <a:gd name="T49" fmla="*/ 2 h 29"/>
                <a:gd name="T50" fmla="*/ 4 w 30"/>
                <a:gd name="T51" fmla="*/ 3 h 29"/>
                <a:gd name="T52" fmla="*/ 4 w 30"/>
                <a:gd name="T53" fmla="*/ 4 h 29"/>
                <a:gd name="T54" fmla="*/ 3 w 30"/>
                <a:gd name="T55" fmla="*/ 4 h 29"/>
                <a:gd name="T56" fmla="*/ 2 w 30"/>
                <a:gd name="T57" fmla="*/ 4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45" name="Freeform 95"/>
            <p:cNvSpPr>
              <a:spLocks/>
            </p:cNvSpPr>
            <p:nvPr/>
          </p:nvSpPr>
          <p:spPr bwMode="auto">
            <a:xfrm>
              <a:off x="2658" y="2044"/>
              <a:ext cx="30" cy="30"/>
            </a:xfrm>
            <a:custGeom>
              <a:avLst/>
              <a:gdLst>
                <a:gd name="T0" fmla="*/ 8 w 59"/>
                <a:gd name="T1" fmla="*/ 4 h 60"/>
                <a:gd name="T2" fmla="*/ 8 w 59"/>
                <a:gd name="T3" fmla="*/ 4 h 60"/>
                <a:gd name="T4" fmla="*/ 8 w 59"/>
                <a:gd name="T5" fmla="*/ 3 h 60"/>
                <a:gd name="T6" fmla="*/ 7 w 59"/>
                <a:gd name="T7" fmla="*/ 2 h 60"/>
                <a:gd name="T8" fmla="*/ 7 w 59"/>
                <a:gd name="T9" fmla="*/ 2 h 60"/>
                <a:gd name="T10" fmla="*/ 6 w 59"/>
                <a:gd name="T11" fmla="*/ 1 h 60"/>
                <a:gd name="T12" fmla="*/ 6 w 59"/>
                <a:gd name="T13" fmla="*/ 1 h 60"/>
                <a:gd name="T14" fmla="*/ 5 w 59"/>
                <a:gd name="T15" fmla="*/ 1 h 60"/>
                <a:gd name="T16" fmla="*/ 4 w 59"/>
                <a:gd name="T17" fmla="*/ 0 h 60"/>
                <a:gd name="T18" fmla="*/ 3 w 59"/>
                <a:gd name="T19" fmla="*/ 1 h 60"/>
                <a:gd name="T20" fmla="*/ 2 w 59"/>
                <a:gd name="T21" fmla="*/ 2 h 60"/>
                <a:gd name="T22" fmla="*/ 1 w 59"/>
                <a:gd name="T23" fmla="*/ 3 h 60"/>
                <a:gd name="T24" fmla="*/ 0 w 59"/>
                <a:gd name="T25" fmla="*/ 4 h 60"/>
                <a:gd name="T26" fmla="*/ 1 w 59"/>
                <a:gd name="T27" fmla="*/ 5 h 60"/>
                <a:gd name="T28" fmla="*/ 1 w 59"/>
                <a:gd name="T29" fmla="*/ 6 h 60"/>
                <a:gd name="T30" fmla="*/ 1 w 59"/>
                <a:gd name="T31" fmla="*/ 6 h 60"/>
                <a:gd name="T32" fmla="*/ 2 w 59"/>
                <a:gd name="T33" fmla="*/ 7 h 60"/>
                <a:gd name="T34" fmla="*/ 2 w 59"/>
                <a:gd name="T35" fmla="*/ 7 h 60"/>
                <a:gd name="T36" fmla="*/ 3 w 59"/>
                <a:gd name="T37" fmla="*/ 8 h 60"/>
                <a:gd name="T38" fmla="*/ 3 w 59"/>
                <a:gd name="T39" fmla="*/ 8 h 60"/>
                <a:gd name="T40" fmla="*/ 4 w 59"/>
                <a:gd name="T41" fmla="*/ 8 h 60"/>
                <a:gd name="T42" fmla="*/ 5 w 59"/>
                <a:gd name="T43" fmla="*/ 8 h 60"/>
                <a:gd name="T44" fmla="*/ 6 w 59"/>
                <a:gd name="T45" fmla="*/ 8 h 60"/>
                <a:gd name="T46" fmla="*/ 6 w 59"/>
                <a:gd name="T47" fmla="*/ 7 h 60"/>
                <a:gd name="T48" fmla="*/ 7 w 59"/>
                <a:gd name="T49" fmla="*/ 7 h 60"/>
                <a:gd name="T50" fmla="*/ 7 w 59"/>
                <a:gd name="T51" fmla="*/ 6 h 60"/>
                <a:gd name="T52" fmla="*/ 8 w 59"/>
                <a:gd name="T53" fmla="*/ 6 h 60"/>
                <a:gd name="T54" fmla="*/ 8 w 59"/>
                <a:gd name="T55" fmla="*/ 5 h 60"/>
                <a:gd name="T56" fmla="*/ 8 w 59"/>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46" name="Freeform 96"/>
            <p:cNvSpPr>
              <a:spLocks/>
            </p:cNvSpPr>
            <p:nvPr/>
          </p:nvSpPr>
          <p:spPr bwMode="auto">
            <a:xfrm>
              <a:off x="2666" y="2051"/>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47" name="Freeform 97"/>
            <p:cNvSpPr>
              <a:spLocks/>
            </p:cNvSpPr>
            <p:nvPr/>
          </p:nvSpPr>
          <p:spPr bwMode="auto">
            <a:xfrm>
              <a:off x="2674" y="1787"/>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48" name="Freeform 98"/>
            <p:cNvSpPr>
              <a:spLocks/>
            </p:cNvSpPr>
            <p:nvPr/>
          </p:nvSpPr>
          <p:spPr bwMode="auto">
            <a:xfrm>
              <a:off x="2682" y="1795"/>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49" name="Freeform 99"/>
            <p:cNvSpPr>
              <a:spLocks/>
            </p:cNvSpPr>
            <p:nvPr/>
          </p:nvSpPr>
          <p:spPr bwMode="auto">
            <a:xfrm>
              <a:off x="2677" y="2164"/>
              <a:ext cx="30" cy="29"/>
            </a:xfrm>
            <a:custGeom>
              <a:avLst/>
              <a:gdLst>
                <a:gd name="T0" fmla="*/ 8 w 58"/>
                <a:gd name="T1" fmla="*/ 3 h 60"/>
                <a:gd name="T2" fmla="*/ 8 w 58"/>
                <a:gd name="T3" fmla="*/ 3 h 60"/>
                <a:gd name="T4" fmla="*/ 8 w 58"/>
                <a:gd name="T5" fmla="*/ 2 h 60"/>
                <a:gd name="T6" fmla="*/ 7 w 58"/>
                <a:gd name="T7" fmla="*/ 1 h 60"/>
                <a:gd name="T8" fmla="*/ 7 w 58"/>
                <a:gd name="T9" fmla="*/ 1 h 60"/>
                <a:gd name="T10" fmla="*/ 6 w 58"/>
                <a:gd name="T11" fmla="*/ 0 h 60"/>
                <a:gd name="T12" fmla="*/ 6 w 58"/>
                <a:gd name="T13" fmla="*/ 0 h 60"/>
                <a:gd name="T14" fmla="*/ 5 w 58"/>
                <a:gd name="T15" fmla="*/ 0 h 60"/>
                <a:gd name="T16" fmla="*/ 4 w 58"/>
                <a:gd name="T17" fmla="*/ 0 h 60"/>
                <a:gd name="T18" fmla="*/ 3 w 58"/>
                <a:gd name="T19" fmla="*/ 0 h 60"/>
                <a:gd name="T20" fmla="*/ 1 w 58"/>
                <a:gd name="T21" fmla="*/ 1 h 60"/>
                <a:gd name="T22" fmla="*/ 1 w 58"/>
                <a:gd name="T23" fmla="*/ 2 h 60"/>
                <a:gd name="T24" fmla="*/ 0 w 58"/>
                <a:gd name="T25" fmla="*/ 3 h 60"/>
                <a:gd name="T26" fmla="*/ 0 w 58"/>
                <a:gd name="T27" fmla="*/ 4 h 60"/>
                <a:gd name="T28" fmla="*/ 1 w 58"/>
                <a:gd name="T29" fmla="*/ 5 h 60"/>
                <a:gd name="T30" fmla="*/ 1 w 58"/>
                <a:gd name="T31" fmla="*/ 5 h 60"/>
                <a:gd name="T32" fmla="*/ 1 w 58"/>
                <a:gd name="T33" fmla="*/ 6 h 60"/>
                <a:gd name="T34" fmla="*/ 2 w 58"/>
                <a:gd name="T35" fmla="*/ 6 h 60"/>
                <a:gd name="T36" fmla="*/ 3 w 58"/>
                <a:gd name="T37" fmla="*/ 7 h 60"/>
                <a:gd name="T38" fmla="*/ 3 w 58"/>
                <a:gd name="T39" fmla="*/ 7 h 60"/>
                <a:gd name="T40" fmla="*/ 4 w 58"/>
                <a:gd name="T41" fmla="*/ 7 h 60"/>
                <a:gd name="T42" fmla="*/ 5 w 58"/>
                <a:gd name="T43" fmla="*/ 7 h 60"/>
                <a:gd name="T44" fmla="*/ 6 w 58"/>
                <a:gd name="T45" fmla="*/ 7 h 60"/>
                <a:gd name="T46" fmla="*/ 6 w 58"/>
                <a:gd name="T47" fmla="*/ 6 h 60"/>
                <a:gd name="T48" fmla="*/ 7 w 58"/>
                <a:gd name="T49" fmla="*/ 6 h 60"/>
                <a:gd name="T50" fmla="*/ 7 w 58"/>
                <a:gd name="T51" fmla="*/ 5 h 60"/>
                <a:gd name="T52" fmla="*/ 8 w 58"/>
                <a:gd name="T53" fmla="*/ 5 h 60"/>
                <a:gd name="T54" fmla="*/ 8 w 58"/>
                <a:gd name="T55" fmla="*/ 4 h 60"/>
                <a:gd name="T56" fmla="*/ 8 w 58"/>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50" name="Freeform 100"/>
            <p:cNvSpPr>
              <a:spLocks/>
            </p:cNvSpPr>
            <p:nvPr/>
          </p:nvSpPr>
          <p:spPr bwMode="auto">
            <a:xfrm>
              <a:off x="2685" y="2171"/>
              <a:ext cx="14" cy="15"/>
            </a:xfrm>
            <a:custGeom>
              <a:avLst/>
              <a:gdLst>
                <a:gd name="T0" fmla="*/ 2 w 28"/>
                <a:gd name="T1" fmla="*/ 4 h 30"/>
                <a:gd name="T2" fmla="*/ 2 w 28"/>
                <a:gd name="T3" fmla="*/ 4 h 30"/>
                <a:gd name="T4" fmla="*/ 2 w 28"/>
                <a:gd name="T5" fmla="*/ 4 h 30"/>
                <a:gd name="T6" fmla="*/ 1 w 28"/>
                <a:gd name="T7" fmla="*/ 4 h 30"/>
                <a:gd name="T8" fmla="*/ 1 w 28"/>
                <a:gd name="T9" fmla="*/ 4 h 30"/>
                <a:gd name="T10" fmla="*/ 1 w 28"/>
                <a:gd name="T11" fmla="*/ 3 h 30"/>
                <a:gd name="T12" fmla="*/ 1 w 28"/>
                <a:gd name="T13" fmla="*/ 3 h 30"/>
                <a:gd name="T14" fmla="*/ 0 w 28"/>
                <a:gd name="T15" fmla="*/ 3 h 30"/>
                <a:gd name="T16" fmla="*/ 0 w 28"/>
                <a:gd name="T17" fmla="*/ 2 h 30"/>
                <a:gd name="T18" fmla="*/ 0 w 28"/>
                <a:gd name="T19" fmla="*/ 2 h 30"/>
                <a:gd name="T20" fmla="*/ 1 w 28"/>
                <a:gd name="T21" fmla="*/ 2 h 30"/>
                <a:gd name="T22" fmla="*/ 1 w 28"/>
                <a:gd name="T23" fmla="*/ 1 h 30"/>
                <a:gd name="T24" fmla="*/ 1 w 28"/>
                <a:gd name="T25" fmla="*/ 1 h 30"/>
                <a:gd name="T26" fmla="*/ 1 w 28"/>
                <a:gd name="T27" fmla="*/ 1 h 30"/>
                <a:gd name="T28" fmla="*/ 2 w 28"/>
                <a:gd name="T29" fmla="*/ 1 h 30"/>
                <a:gd name="T30" fmla="*/ 2 w 28"/>
                <a:gd name="T31" fmla="*/ 0 h 30"/>
                <a:gd name="T32" fmla="*/ 2 w 28"/>
                <a:gd name="T33" fmla="*/ 0 h 30"/>
                <a:gd name="T34" fmla="*/ 3 w 28"/>
                <a:gd name="T35" fmla="*/ 0 h 30"/>
                <a:gd name="T36" fmla="*/ 3 w 28"/>
                <a:gd name="T37" fmla="*/ 1 h 30"/>
                <a:gd name="T38" fmla="*/ 3 w 28"/>
                <a:gd name="T39" fmla="*/ 1 h 30"/>
                <a:gd name="T40" fmla="*/ 4 w 28"/>
                <a:gd name="T41" fmla="*/ 1 h 30"/>
                <a:gd name="T42" fmla="*/ 4 w 28"/>
                <a:gd name="T43" fmla="*/ 1 h 30"/>
                <a:gd name="T44" fmla="*/ 4 w 28"/>
                <a:gd name="T45" fmla="*/ 2 h 30"/>
                <a:gd name="T46" fmla="*/ 4 w 28"/>
                <a:gd name="T47" fmla="*/ 2 h 30"/>
                <a:gd name="T48" fmla="*/ 4 w 28"/>
                <a:gd name="T49" fmla="*/ 2 h 30"/>
                <a:gd name="T50" fmla="*/ 4 w 28"/>
                <a:gd name="T51" fmla="*/ 3 h 30"/>
                <a:gd name="T52" fmla="*/ 4 w 28"/>
                <a:gd name="T53" fmla="*/ 4 h 30"/>
                <a:gd name="T54" fmla="*/ 3 w 28"/>
                <a:gd name="T55" fmla="*/ 4 h 30"/>
                <a:gd name="T56" fmla="*/ 2 w 28"/>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51" name="Freeform 101"/>
            <p:cNvSpPr>
              <a:spLocks/>
            </p:cNvSpPr>
            <p:nvPr/>
          </p:nvSpPr>
          <p:spPr bwMode="auto">
            <a:xfrm>
              <a:off x="2539" y="2259"/>
              <a:ext cx="29" cy="30"/>
            </a:xfrm>
            <a:custGeom>
              <a:avLst/>
              <a:gdLst>
                <a:gd name="T0" fmla="*/ 7 w 60"/>
                <a:gd name="T1" fmla="*/ 4 h 60"/>
                <a:gd name="T2" fmla="*/ 7 w 60"/>
                <a:gd name="T3" fmla="*/ 3 h 60"/>
                <a:gd name="T4" fmla="*/ 7 w 60"/>
                <a:gd name="T5" fmla="*/ 3 h 60"/>
                <a:gd name="T6" fmla="*/ 6 w 60"/>
                <a:gd name="T7" fmla="*/ 2 h 60"/>
                <a:gd name="T8" fmla="*/ 6 w 60"/>
                <a:gd name="T9" fmla="*/ 1 h 60"/>
                <a:gd name="T10" fmla="*/ 5 w 60"/>
                <a:gd name="T11" fmla="*/ 1 h 60"/>
                <a:gd name="T12" fmla="*/ 5 w 60"/>
                <a:gd name="T13" fmla="*/ 1 h 60"/>
                <a:gd name="T14" fmla="*/ 4 w 60"/>
                <a:gd name="T15" fmla="*/ 1 h 60"/>
                <a:gd name="T16" fmla="*/ 3 w 60"/>
                <a:gd name="T17" fmla="*/ 0 h 60"/>
                <a:gd name="T18" fmla="*/ 2 w 60"/>
                <a:gd name="T19" fmla="*/ 1 h 60"/>
                <a:gd name="T20" fmla="*/ 1 w 60"/>
                <a:gd name="T21" fmla="*/ 1 h 60"/>
                <a:gd name="T22" fmla="*/ 0 w 60"/>
                <a:gd name="T23" fmla="*/ 3 h 60"/>
                <a:gd name="T24" fmla="*/ 0 w 60"/>
                <a:gd name="T25" fmla="*/ 4 h 60"/>
                <a:gd name="T26" fmla="*/ 0 w 60"/>
                <a:gd name="T27" fmla="*/ 5 h 60"/>
                <a:gd name="T28" fmla="*/ 0 w 60"/>
                <a:gd name="T29" fmla="*/ 6 h 60"/>
                <a:gd name="T30" fmla="*/ 0 w 60"/>
                <a:gd name="T31" fmla="*/ 6 h 60"/>
                <a:gd name="T32" fmla="*/ 1 w 60"/>
                <a:gd name="T33" fmla="*/ 7 h 60"/>
                <a:gd name="T34" fmla="*/ 1 w 60"/>
                <a:gd name="T35" fmla="*/ 7 h 60"/>
                <a:gd name="T36" fmla="*/ 2 w 60"/>
                <a:gd name="T37" fmla="*/ 8 h 60"/>
                <a:gd name="T38" fmla="*/ 3 w 60"/>
                <a:gd name="T39" fmla="*/ 8 h 60"/>
                <a:gd name="T40" fmla="*/ 3 w 60"/>
                <a:gd name="T41" fmla="*/ 8 h 60"/>
                <a:gd name="T42" fmla="*/ 4 w 60"/>
                <a:gd name="T43" fmla="*/ 8 h 60"/>
                <a:gd name="T44" fmla="*/ 5 w 60"/>
                <a:gd name="T45" fmla="*/ 8 h 60"/>
                <a:gd name="T46" fmla="*/ 5 w 60"/>
                <a:gd name="T47" fmla="*/ 7 h 60"/>
                <a:gd name="T48" fmla="*/ 6 w 60"/>
                <a:gd name="T49" fmla="*/ 7 h 60"/>
                <a:gd name="T50" fmla="*/ 6 w 60"/>
                <a:gd name="T51" fmla="*/ 6 h 60"/>
                <a:gd name="T52" fmla="*/ 7 w 60"/>
                <a:gd name="T53" fmla="*/ 6 h 60"/>
                <a:gd name="T54" fmla="*/ 7 w 60"/>
                <a:gd name="T55" fmla="*/ 5 h 60"/>
                <a:gd name="T56" fmla="*/ 7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52" name="Freeform 102"/>
            <p:cNvSpPr>
              <a:spLocks/>
            </p:cNvSpPr>
            <p:nvPr/>
          </p:nvSpPr>
          <p:spPr bwMode="auto">
            <a:xfrm>
              <a:off x="2546" y="2267"/>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53" name="Freeform 103"/>
            <p:cNvSpPr>
              <a:spLocks/>
            </p:cNvSpPr>
            <p:nvPr/>
          </p:nvSpPr>
          <p:spPr bwMode="auto">
            <a:xfrm>
              <a:off x="2416" y="2291"/>
              <a:ext cx="30" cy="30"/>
            </a:xfrm>
            <a:custGeom>
              <a:avLst/>
              <a:gdLst>
                <a:gd name="T0" fmla="*/ 8 w 60"/>
                <a:gd name="T1" fmla="*/ 4 h 59"/>
                <a:gd name="T2" fmla="*/ 8 w 60"/>
                <a:gd name="T3" fmla="*/ 3 h 59"/>
                <a:gd name="T4" fmla="*/ 8 w 60"/>
                <a:gd name="T5" fmla="*/ 3 h 59"/>
                <a:gd name="T6" fmla="*/ 7 w 60"/>
                <a:gd name="T7" fmla="*/ 2 h 59"/>
                <a:gd name="T8" fmla="*/ 7 w 60"/>
                <a:gd name="T9" fmla="*/ 2 h 59"/>
                <a:gd name="T10" fmla="*/ 6 w 60"/>
                <a:gd name="T11" fmla="*/ 1 h 59"/>
                <a:gd name="T12" fmla="*/ 6 w 60"/>
                <a:gd name="T13" fmla="*/ 1 h 59"/>
                <a:gd name="T14" fmla="*/ 5 w 60"/>
                <a:gd name="T15" fmla="*/ 1 h 59"/>
                <a:gd name="T16" fmla="*/ 4 w 60"/>
                <a:gd name="T17" fmla="*/ 0 h 59"/>
                <a:gd name="T18" fmla="*/ 3 w 60"/>
                <a:gd name="T19" fmla="*/ 1 h 59"/>
                <a:gd name="T20" fmla="*/ 2 w 60"/>
                <a:gd name="T21" fmla="*/ 2 h 59"/>
                <a:gd name="T22" fmla="*/ 1 w 60"/>
                <a:gd name="T23" fmla="*/ 3 h 59"/>
                <a:gd name="T24" fmla="*/ 0 w 60"/>
                <a:gd name="T25" fmla="*/ 4 h 59"/>
                <a:gd name="T26" fmla="*/ 1 w 60"/>
                <a:gd name="T27" fmla="*/ 5 h 59"/>
                <a:gd name="T28" fmla="*/ 1 w 60"/>
                <a:gd name="T29" fmla="*/ 6 h 59"/>
                <a:gd name="T30" fmla="*/ 1 w 60"/>
                <a:gd name="T31" fmla="*/ 6 h 59"/>
                <a:gd name="T32" fmla="*/ 1 w 60"/>
                <a:gd name="T33" fmla="*/ 7 h 59"/>
                <a:gd name="T34" fmla="*/ 2 w 60"/>
                <a:gd name="T35" fmla="*/ 7 h 59"/>
                <a:gd name="T36" fmla="*/ 3 w 60"/>
                <a:gd name="T37" fmla="*/ 8 h 59"/>
                <a:gd name="T38" fmla="*/ 3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54" name="Freeform 104"/>
            <p:cNvSpPr>
              <a:spLocks/>
            </p:cNvSpPr>
            <p:nvPr/>
          </p:nvSpPr>
          <p:spPr bwMode="auto">
            <a:xfrm>
              <a:off x="2423" y="2298"/>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55" name="Freeform 105"/>
            <p:cNvSpPr>
              <a:spLocks/>
            </p:cNvSpPr>
            <p:nvPr/>
          </p:nvSpPr>
          <p:spPr bwMode="auto">
            <a:xfrm>
              <a:off x="2344" y="2212"/>
              <a:ext cx="30" cy="29"/>
            </a:xfrm>
            <a:custGeom>
              <a:avLst/>
              <a:gdLst>
                <a:gd name="T0" fmla="*/ 8 w 60"/>
                <a:gd name="T1" fmla="*/ 4 h 57"/>
                <a:gd name="T2" fmla="*/ 8 w 60"/>
                <a:gd name="T3" fmla="*/ 3 h 57"/>
                <a:gd name="T4" fmla="*/ 8 w 60"/>
                <a:gd name="T5" fmla="*/ 3 h 57"/>
                <a:gd name="T6" fmla="*/ 7 w 60"/>
                <a:gd name="T7" fmla="*/ 2 h 57"/>
                <a:gd name="T8" fmla="*/ 7 w 60"/>
                <a:gd name="T9" fmla="*/ 1 h 57"/>
                <a:gd name="T10" fmla="*/ 6 w 60"/>
                <a:gd name="T11" fmla="*/ 1 h 57"/>
                <a:gd name="T12" fmla="*/ 6 w 60"/>
                <a:gd name="T13" fmla="*/ 1 h 57"/>
                <a:gd name="T14" fmla="*/ 5 w 60"/>
                <a:gd name="T15" fmla="*/ 0 h 57"/>
                <a:gd name="T16" fmla="*/ 4 w 60"/>
                <a:gd name="T17" fmla="*/ 0 h 57"/>
                <a:gd name="T18" fmla="*/ 3 w 60"/>
                <a:gd name="T19" fmla="*/ 1 h 57"/>
                <a:gd name="T20" fmla="*/ 2 w 60"/>
                <a:gd name="T21" fmla="*/ 1 h 57"/>
                <a:gd name="T22" fmla="*/ 1 w 60"/>
                <a:gd name="T23" fmla="*/ 3 h 57"/>
                <a:gd name="T24" fmla="*/ 0 w 60"/>
                <a:gd name="T25" fmla="*/ 4 h 57"/>
                <a:gd name="T26" fmla="*/ 1 w 60"/>
                <a:gd name="T27" fmla="*/ 5 h 57"/>
                <a:gd name="T28" fmla="*/ 1 w 60"/>
                <a:gd name="T29" fmla="*/ 5 h 57"/>
                <a:gd name="T30" fmla="*/ 1 w 60"/>
                <a:gd name="T31" fmla="*/ 6 h 57"/>
                <a:gd name="T32" fmla="*/ 1 w 60"/>
                <a:gd name="T33" fmla="*/ 7 h 57"/>
                <a:gd name="T34" fmla="*/ 2 w 60"/>
                <a:gd name="T35" fmla="*/ 7 h 57"/>
                <a:gd name="T36" fmla="*/ 3 w 60"/>
                <a:gd name="T37" fmla="*/ 7 h 57"/>
                <a:gd name="T38" fmla="*/ 3 w 60"/>
                <a:gd name="T39" fmla="*/ 8 h 57"/>
                <a:gd name="T40" fmla="*/ 4 w 60"/>
                <a:gd name="T41" fmla="*/ 8 h 57"/>
                <a:gd name="T42" fmla="*/ 5 w 60"/>
                <a:gd name="T43" fmla="*/ 8 h 57"/>
                <a:gd name="T44" fmla="*/ 6 w 60"/>
                <a:gd name="T45" fmla="*/ 7 h 57"/>
                <a:gd name="T46" fmla="*/ 6 w 60"/>
                <a:gd name="T47" fmla="*/ 7 h 57"/>
                <a:gd name="T48" fmla="*/ 7 w 60"/>
                <a:gd name="T49" fmla="*/ 7 h 57"/>
                <a:gd name="T50" fmla="*/ 7 w 60"/>
                <a:gd name="T51" fmla="*/ 6 h 57"/>
                <a:gd name="T52" fmla="*/ 8 w 60"/>
                <a:gd name="T53" fmla="*/ 5 h 57"/>
                <a:gd name="T54" fmla="*/ 8 w 60"/>
                <a:gd name="T55" fmla="*/ 5 h 57"/>
                <a:gd name="T56" fmla="*/ 8 w 60"/>
                <a:gd name="T57" fmla="*/ 4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56" name="Freeform 106"/>
            <p:cNvSpPr>
              <a:spLocks/>
            </p:cNvSpPr>
            <p:nvPr/>
          </p:nvSpPr>
          <p:spPr bwMode="auto">
            <a:xfrm>
              <a:off x="2351" y="2219"/>
              <a:ext cx="15" cy="14"/>
            </a:xfrm>
            <a:custGeom>
              <a:avLst/>
              <a:gdLst>
                <a:gd name="T0" fmla="*/ 2 w 30"/>
                <a:gd name="T1" fmla="*/ 4 h 27"/>
                <a:gd name="T2" fmla="*/ 2 w 30"/>
                <a:gd name="T3" fmla="*/ 4 h 27"/>
                <a:gd name="T4" fmla="*/ 2 w 30"/>
                <a:gd name="T5" fmla="*/ 4 h 27"/>
                <a:gd name="T6" fmla="*/ 1 w 30"/>
                <a:gd name="T7" fmla="*/ 4 h 27"/>
                <a:gd name="T8" fmla="*/ 1 w 30"/>
                <a:gd name="T9" fmla="*/ 3 h 27"/>
                <a:gd name="T10" fmla="*/ 1 w 30"/>
                <a:gd name="T11" fmla="*/ 3 h 27"/>
                <a:gd name="T12" fmla="*/ 1 w 30"/>
                <a:gd name="T13" fmla="*/ 3 h 27"/>
                <a:gd name="T14" fmla="*/ 0 w 30"/>
                <a:gd name="T15" fmla="*/ 2 h 27"/>
                <a:gd name="T16" fmla="*/ 0 w 30"/>
                <a:gd name="T17" fmla="*/ 2 h 27"/>
                <a:gd name="T18" fmla="*/ 0 w 30"/>
                <a:gd name="T19" fmla="*/ 2 h 27"/>
                <a:gd name="T20" fmla="*/ 1 w 30"/>
                <a:gd name="T21" fmla="*/ 1 h 27"/>
                <a:gd name="T22" fmla="*/ 1 w 30"/>
                <a:gd name="T23" fmla="*/ 1 h 27"/>
                <a:gd name="T24" fmla="*/ 1 w 30"/>
                <a:gd name="T25" fmla="*/ 1 h 27"/>
                <a:gd name="T26" fmla="*/ 1 w 30"/>
                <a:gd name="T27" fmla="*/ 1 h 27"/>
                <a:gd name="T28" fmla="*/ 2 w 30"/>
                <a:gd name="T29" fmla="*/ 0 h 27"/>
                <a:gd name="T30" fmla="*/ 2 w 30"/>
                <a:gd name="T31" fmla="*/ 0 h 27"/>
                <a:gd name="T32" fmla="*/ 2 w 30"/>
                <a:gd name="T33" fmla="*/ 0 h 27"/>
                <a:gd name="T34" fmla="*/ 3 w 30"/>
                <a:gd name="T35" fmla="*/ 0 h 27"/>
                <a:gd name="T36" fmla="*/ 3 w 30"/>
                <a:gd name="T37" fmla="*/ 0 h 27"/>
                <a:gd name="T38" fmla="*/ 3 w 30"/>
                <a:gd name="T39" fmla="*/ 1 h 27"/>
                <a:gd name="T40" fmla="*/ 4 w 30"/>
                <a:gd name="T41" fmla="*/ 1 h 27"/>
                <a:gd name="T42" fmla="*/ 4 w 30"/>
                <a:gd name="T43" fmla="*/ 1 h 27"/>
                <a:gd name="T44" fmla="*/ 4 w 30"/>
                <a:gd name="T45" fmla="*/ 1 h 27"/>
                <a:gd name="T46" fmla="*/ 4 w 30"/>
                <a:gd name="T47" fmla="*/ 2 h 27"/>
                <a:gd name="T48" fmla="*/ 4 w 30"/>
                <a:gd name="T49" fmla="*/ 2 h 27"/>
                <a:gd name="T50" fmla="*/ 4 w 30"/>
                <a:gd name="T51" fmla="*/ 3 h 27"/>
                <a:gd name="T52" fmla="*/ 4 w 30"/>
                <a:gd name="T53" fmla="*/ 3 h 27"/>
                <a:gd name="T54" fmla="*/ 3 w 30"/>
                <a:gd name="T55" fmla="*/ 4 h 27"/>
                <a:gd name="T56" fmla="*/ 2 w 30"/>
                <a:gd name="T57" fmla="*/ 4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57" name="Freeform 107"/>
            <p:cNvSpPr>
              <a:spLocks/>
            </p:cNvSpPr>
            <p:nvPr/>
          </p:nvSpPr>
          <p:spPr bwMode="auto">
            <a:xfrm>
              <a:off x="2458" y="2403"/>
              <a:ext cx="30" cy="30"/>
            </a:xfrm>
            <a:custGeom>
              <a:avLst/>
              <a:gdLst>
                <a:gd name="T0" fmla="*/ 8 w 60"/>
                <a:gd name="T1" fmla="*/ 4 h 60"/>
                <a:gd name="T2" fmla="*/ 8 w 60"/>
                <a:gd name="T3" fmla="*/ 3 h 60"/>
                <a:gd name="T4" fmla="*/ 8 w 60"/>
                <a:gd name="T5" fmla="*/ 3 h 60"/>
                <a:gd name="T6" fmla="*/ 7 w 60"/>
                <a:gd name="T7" fmla="*/ 2 h 60"/>
                <a:gd name="T8" fmla="*/ 7 w 60"/>
                <a:gd name="T9" fmla="*/ 1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1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58" name="Freeform 108"/>
            <p:cNvSpPr>
              <a:spLocks/>
            </p:cNvSpPr>
            <p:nvPr/>
          </p:nvSpPr>
          <p:spPr bwMode="auto">
            <a:xfrm>
              <a:off x="2466" y="2411"/>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59" name="Freeform 109"/>
            <p:cNvSpPr>
              <a:spLocks/>
            </p:cNvSpPr>
            <p:nvPr/>
          </p:nvSpPr>
          <p:spPr bwMode="auto">
            <a:xfrm>
              <a:off x="2403" y="2539"/>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1 w 60"/>
                <a:gd name="T21" fmla="*/ 2 h 60"/>
                <a:gd name="T22" fmla="*/ 1 w 60"/>
                <a:gd name="T23" fmla="*/ 3 h 60"/>
                <a:gd name="T24" fmla="*/ 0 w 60"/>
                <a:gd name="T25" fmla="*/ 4 h 60"/>
                <a:gd name="T26" fmla="*/ 0 w 60"/>
                <a:gd name="T27" fmla="*/ 5 h 60"/>
                <a:gd name="T28" fmla="*/ 1 w 60"/>
                <a:gd name="T29" fmla="*/ 6 h 60"/>
                <a:gd name="T30" fmla="*/ 1 w 60"/>
                <a:gd name="T31" fmla="*/ 6 h 60"/>
                <a:gd name="T32" fmla="*/ 1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60" name="Freeform 110"/>
            <p:cNvSpPr>
              <a:spLocks/>
            </p:cNvSpPr>
            <p:nvPr/>
          </p:nvSpPr>
          <p:spPr bwMode="auto">
            <a:xfrm>
              <a:off x="2410" y="2546"/>
              <a:ext cx="15" cy="15"/>
            </a:xfrm>
            <a:custGeom>
              <a:avLst/>
              <a:gdLst>
                <a:gd name="T0" fmla="*/ 2 w 29"/>
                <a:gd name="T1" fmla="*/ 4 h 30"/>
                <a:gd name="T2" fmla="*/ 2 w 29"/>
                <a:gd name="T3" fmla="*/ 4 h 30"/>
                <a:gd name="T4" fmla="*/ 2 w 29"/>
                <a:gd name="T5" fmla="*/ 4 h 30"/>
                <a:gd name="T6" fmla="*/ 1 w 29"/>
                <a:gd name="T7" fmla="*/ 4 h 30"/>
                <a:gd name="T8" fmla="*/ 1 w 29"/>
                <a:gd name="T9" fmla="*/ 4 h 30"/>
                <a:gd name="T10" fmla="*/ 1 w 29"/>
                <a:gd name="T11" fmla="*/ 3 h 30"/>
                <a:gd name="T12" fmla="*/ 1 w 29"/>
                <a:gd name="T13" fmla="*/ 3 h 30"/>
                <a:gd name="T14" fmla="*/ 0 w 29"/>
                <a:gd name="T15" fmla="*/ 3 h 30"/>
                <a:gd name="T16" fmla="*/ 0 w 29"/>
                <a:gd name="T17" fmla="*/ 2 h 30"/>
                <a:gd name="T18" fmla="*/ 0 w 29"/>
                <a:gd name="T19" fmla="*/ 2 h 30"/>
                <a:gd name="T20" fmla="*/ 1 w 29"/>
                <a:gd name="T21" fmla="*/ 2 h 30"/>
                <a:gd name="T22" fmla="*/ 1 w 29"/>
                <a:gd name="T23" fmla="*/ 1 h 30"/>
                <a:gd name="T24" fmla="*/ 1 w 29"/>
                <a:gd name="T25" fmla="*/ 1 h 30"/>
                <a:gd name="T26" fmla="*/ 1 w 29"/>
                <a:gd name="T27" fmla="*/ 1 h 30"/>
                <a:gd name="T28" fmla="*/ 2 w 29"/>
                <a:gd name="T29" fmla="*/ 1 h 30"/>
                <a:gd name="T30" fmla="*/ 2 w 29"/>
                <a:gd name="T31" fmla="*/ 0 h 30"/>
                <a:gd name="T32" fmla="*/ 2 w 29"/>
                <a:gd name="T33" fmla="*/ 0 h 30"/>
                <a:gd name="T34" fmla="*/ 3 w 29"/>
                <a:gd name="T35" fmla="*/ 0 h 30"/>
                <a:gd name="T36" fmla="*/ 3 w 29"/>
                <a:gd name="T37" fmla="*/ 1 h 30"/>
                <a:gd name="T38" fmla="*/ 3 w 29"/>
                <a:gd name="T39" fmla="*/ 1 h 30"/>
                <a:gd name="T40" fmla="*/ 4 w 29"/>
                <a:gd name="T41" fmla="*/ 1 h 30"/>
                <a:gd name="T42" fmla="*/ 4 w 29"/>
                <a:gd name="T43" fmla="*/ 1 h 30"/>
                <a:gd name="T44" fmla="*/ 4 w 29"/>
                <a:gd name="T45" fmla="*/ 2 h 30"/>
                <a:gd name="T46" fmla="*/ 4 w 29"/>
                <a:gd name="T47" fmla="*/ 2 h 30"/>
                <a:gd name="T48" fmla="*/ 4 w 29"/>
                <a:gd name="T49" fmla="*/ 2 h 30"/>
                <a:gd name="T50" fmla="*/ 4 w 29"/>
                <a:gd name="T51" fmla="*/ 3 h 30"/>
                <a:gd name="T52" fmla="*/ 4 w 29"/>
                <a:gd name="T53" fmla="*/ 4 h 30"/>
                <a:gd name="T54" fmla="*/ 3 w 29"/>
                <a:gd name="T55" fmla="*/ 4 h 30"/>
                <a:gd name="T56" fmla="*/ 2 w 29"/>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61" name="Freeform 111"/>
            <p:cNvSpPr>
              <a:spLocks/>
            </p:cNvSpPr>
            <p:nvPr/>
          </p:nvSpPr>
          <p:spPr bwMode="auto">
            <a:xfrm>
              <a:off x="2480" y="2665"/>
              <a:ext cx="30" cy="29"/>
            </a:xfrm>
            <a:custGeom>
              <a:avLst/>
              <a:gdLst>
                <a:gd name="T0" fmla="*/ 8 w 59"/>
                <a:gd name="T1" fmla="*/ 3 h 59"/>
                <a:gd name="T2" fmla="*/ 8 w 59"/>
                <a:gd name="T3" fmla="*/ 2 h 59"/>
                <a:gd name="T4" fmla="*/ 8 w 59"/>
                <a:gd name="T5" fmla="*/ 2 h 59"/>
                <a:gd name="T6" fmla="*/ 7 w 59"/>
                <a:gd name="T7" fmla="*/ 1 h 59"/>
                <a:gd name="T8" fmla="*/ 7 w 59"/>
                <a:gd name="T9" fmla="*/ 1 h 59"/>
                <a:gd name="T10" fmla="*/ 6 w 59"/>
                <a:gd name="T11" fmla="*/ 0 h 59"/>
                <a:gd name="T12" fmla="*/ 6 w 59"/>
                <a:gd name="T13" fmla="*/ 0 h 59"/>
                <a:gd name="T14" fmla="*/ 5 w 59"/>
                <a:gd name="T15" fmla="*/ 0 h 59"/>
                <a:gd name="T16" fmla="*/ 4 w 59"/>
                <a:gd name="T17" fmla="*/ 0 h 59"/>
                <a:gd name="T18" fmla="*/ 3 w 59"/>
                <a:gd name="T19" fmla="*/ 0 h 59"/>
                <a:gd name="T20" fmla="*/ 2 w 59"/>
                <a:gd name="T21" fmla="*/ 1 h 59"/>
                <a:gd name="T22" fmla="*/ 1 w 59"/>
                <a:gd name="T23" fmla="*/ 2 h 59"/>
                <a:gd name="T24" fmla="*/ 0 w 59"/>
                <a:gd name="T25" fmla="*/ 3 h 59"/>
                <a:gd name="T26" fmla="*/ 1 w 59"/>
                <a:gd name="T27" fmla="*/ 4 h 59"/>
                <a:gd name="T28" fmla="*/ 1 w 59"/>
                <a:gd name="T29" fmla="*/ 5 h 59"/>
                <a:gd name="T30" fmla="*/ 1 w 59"/>
                <a:gd name="T31" fmla="*/ 5 h 59"/>
                <a:gd name="T32" fmla="*/ 2 w 59"/>
                <a:gd name="T33" fmla="*/ 6 h 59"/>
                <a:gd name="T34" fmla="*/ 2 w 59"/>
                <a:gd name="T35" fmla="*/ 6 h 59"/>
                <a:gd name="T36" fmla="*/ 3 w 59"/>
                <a:gd name="T37" fmla="*/ 7 h 59"/>
                <a:gd name="T38" fmla="*/ 3 w 59"/>
                <a:gd name="T39" fmla="*/ 7 h 59"/>
                <a:gd name="T40" fmla="*/ 4 w 59"/>
                <a:gd name="T41" fmla="*/ 7 h 59"/>
                <a:gd name="T42" fmla="*/ 5 w 59"/>
                <a:gd name="T43" fmla="*/ 7 h 59"/>
                <a:gd name="T44" fmla="*/ 6 w 59"/>
                <a:gd name="T45" fmla="*/ 7 h 59"/>
                <a:gd name="T46" fmla="*/ 6 w 59"/>
                <a:gd name="T47" fmla="*/ 6 h 59"/>
                <a:gd name="T48" fmla="*/ 7 w 59"/>
                <a:gd name="T49" fmla="*/ 6 h 59"/>
                <a:gd name="T50" fmla="*/ 7 w 59"/>
                <a:gd name="T51" fmla="*/ 5 h 59"/>
                <a:gd name="T52" fmla="*/ 8 w 59"/>
                <a:gd name="T53" fmla="*/ 5 h 59"/>
                <a:gd name="T54" fmla="*/ 8 w 59"/>
                <a:gd name="T55" fmla="*/ 4 h 59"/>
                <a:gd name="T56" fmla="*/ 8 w 59"/>
                <a:gd name="T57" fmla="*/ 3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62" name="Freeform 112"/>
            <p:cNvSpPr>
              <a:spLocks/>
            </p:cNvSpPr>
            <p:nvPr/>
          </p:nvSpPr>
          <p:spPr bwMode="auto">
            <a:xfrm>
              <a:off x="2487" y="2672"/>
              <a:ext cx="15" cy="14"/>
            </a:xfrm>
            <a:custGeom>
              <a:avLst/>
              <a:gdLst>
                <a:gd name="T0" fmla="*/ 2 w 29"/>
                <a:gd name="T1" fmla="*/ 3 h 29"/>
                <a:gd name="T2" fmla="*/ 2 w 29"/>
                <a:gd name="T3" fmla="*/ 3 h 29"/>
                <a:gd name="T4" fmla="*/ 2 w 29"/>
                <a:gd name="T5" fmla="*/ 3 h 29"/>
                <a:gd name="T6" fmla="*/ 1 w 29"/>
                <a:gd name="T7" fmla="*/ 3 h 29"/>
                <a:gd name="T8" fmla="*/ 1 w 29"/>
                <a:gd name="T9" fmla="*/ 3 h 29"/>
                <a:gd name="T10" fmla="*/ 1 w 29"/>
                <a:gd name="T11" fmla="*/ 2 h 29"/>
                <a:gd name="T12" fmla="*/ 1 w 29"/>
                <a:gd name="T13" fmla="*/ 2 h 29"/>
                <a:gd name="T14" fmla="*/ 0 w 29"/>
                <a:gd name="T15" fmla="*/ 2 h 29"/>
                <a:gd name="T16" fmla="*/ 0 w 29"/>
                <a:gd name="T17" fmla="*/ 1 h 29"/>
                <a:gd name="T18" fmla="*/ 0 w 29"/>
                <a:gd name="T19" fmla="*/ 1 h 29"/>
                <a:gd name="T20" fmla="*/ 1 w 29"/>
                <a:gd name="T21" fmla="*/ 1 h 29"/>
                <a:gd name="T22" fmla="*/ 1 w 29"/>
                <a:gd name="T23" fmla="*/ 0 h 29"/>
                <a:gd name="T24" fmla="*/ 1 w 29"/>
                <a:gd name="T25" fmla="*/ 0 h 29"/>
                <a:gd name="T26" fmla="*/ 1 w 29"/>
                <a:gd name="T27" fmla="*/ 0 h 29"/>
                <a:gd name="T28" fmla="*/ 2 w 29"/>
                <a:gd name="T29" fmla="*/ 0 h 29"/>
                <a:gd name="T30" fmla="*/ 2 w 29"/>
                <a:gd name="T31" fmla="*/ 0 h 29"/>
                <a:gd name="T32" fmla="*/ 2 w 29"/>
                <a:gd name="T33" fmla="*/ 0 h 29"/>
                <a:gd name="T34" fmla="*/ 3 w 29"/>
                <a:gd name="T35" fmla="*/ 0 h 29"/>
                <a:gd name="T36" fmla="*/ 3 w 29"/>
                <a:gd name="T37" fmla="*/ 0 h 29"/>
                <a:gd name="T38" fmla="*/ 3 w 29"/>
                <a:gd name="T39" fmla="*/ 0 h 29"/>
                <a:gd name="T40" fmla="*/ 4 w 29"/>
                <a:gd name="T41" fmla="*/ 0 h 29"/>
                <a:gd name="T42" fmla="*/ 4 w 29"/>
                <a:gd name="T43" fmla="*/ 0 h 29"/>
                <a:gd name="T44" fmla="*/ 4 w 29"/>
                <a:gd name="T45" fmla="*/ 1 h 29"/>
                <a:gd name="T46" fmla="*/ 4 w 29"/>
                <a:gd name="T47" fmla="*/ 1 h 29"/>
                <a:gd name="T48" fmla="*/ 4 w 29"/>
                <a:gd name="T49" fmla="*/ 1 h 29"/>
                <a:gd name="T50" fmla="*/ 4 w 29"/>
                <a:gd name="T51" fmla="*/ 2 h 29"/>
                <a:gd name="T52" fmla="*/ 4 w 29"/>
                <a:gd name="T53" fmla="*/ 3 h 29"/>
                <a:gd name="T54" fmla="*/ 3 w 29"/>
                <a:gd name="T55" fmla="*/ 3 h 29"/>
                <a:gd name="T56" fmla="*/ 2 w 29"/>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63" name="Freeform 113"/>
            <p:cNvSpPr>
              <a:spLocks/>
            </p:cNvSpPr>
            <p:nvPr/>
          </p:nvSpPr>
          <p:spPr bwMode="auto">
            <a:xfrm>
              <a:off x="2624" y="2585"/>
              <a:ext cx="30" cy="29"/>
            </a:xfrm>
            <a:custGeom>
              <a:avLst/>
              <a:gdLst>
                <a:gd name="T0" fmla="*/ 8 w 60"/>
                <a:gd name="T1" fmla="*/ 3 h 59"/>
                <a:gd name="T2" fmla="*/ 8 w 60"/>
                <a:gd name="T3" fmla="*/ 3 h 59"/>
                <a:gd name="T4" fmla="*/ 8 w 60"/>
                <a:gd name="T5" fmla="*/ 2 h 59"/>
                <a:gd name="T6" fmla="*/ 7 w 60"/>
                <a:gd name="T7" fmla="*/ 1 h 59"/>
                <a:gd name="T8" fmla="*/ 7 w 60"/>
                <a:gd name="T9" fmla="*/ 1 h 59"/>
                <a:gd name="T10" fmla="*/ 6 w 60"/>
                <a:gd name="T11" fmla="*/ 0 h 59"/>
                <a:gd name="T12" fmla="*/ 6 w 60"/>
                <a:gd name="T13" fmla="*/ 0 h 59"/>
                <a:gd name="T14" fmla="*/ 5 w 60"/>
                <a:gd name="T15" fmla="*/ 0 h 59"/>
                <a:gd name="T16" fmla="*/ 4 w 60"/>
                <a:gd name="T17" fmla="*/ 0 h 59"/>
                <a:gd name="T18" fmla="*/ 3 w 60"/>
                <a:gd name="T19" fmla="*/ 0 h 59"/>
                <a:gd name="T20" fmla="*/ 2 w 60"/>
                <a:gd name="T21" fmla="*/ 1 h 59"/>
                <a:gd name="T22" fmla="*/ 1 w 60"/>
                <a:gd name="T23" fmla="*/ 2 h 59"/>
                <a:gd name="T24" fmla="*/ 0 w 60"/>
                <a:gd name="T25" fmla="*/ 3 h 59"/>
                <a:gd name="T26" fmla="*/ 1 w 60"/>
                <a:gd name="T27" fmla="*/ 4 h 59"/>
                <a:gd name="T28" fmla="*/ 1 w 60"/>
                <a:gd name="T29" fmla="*/ 5 h 59"/>
                <a:gd name="T30" fmla="*/ 1 w 60"/>
                <a:gd name="T31" fmla="*/ 5 h 59"/>
                <a:gd name="T32" fmla="*/ 2 w 60"/>
                <a:gd name="T33" fmla="*/ 6 h 59"/>
                <a:gd name="T34" fmla="*/ 2 w 60"/>
                <a:gd name="T35" fmla="*/ 6 h 59"/>
                <a:gd name="T36" fmla="*/ 3 w 60"/>
                <a:gd name="T37" fmla="*/ 7 h 59"/>
                <a:gd name="T38" fmla="*/ 4 w 60"/>
                <a:gd name="T39" fmla="*/ 7 h 59"/>
                <a:gd name="T40" fmla="*/ 4 w 60"/>
                <a:gd name="T41" fmla="*/ 7 h 59"/>
                <a:gd name="T42" fmla="*/ 5 w 60"/>
                <a:gd name="T43" fmla="*/ 7 h 59"/>
                <a:gd name="T44" fmla="*/ 6 w 60"/>
                <a:gd name="T45" fmla="*/ 7 h 59"/>
                <a:gd name="T46" fmla="*/ 6 w 60"/>
                <a:gd name="T47" fmla="*/ 6 h 59"/>
                <a:gd name="T48" fmla="*/ 7 w 60"/>
                <a:gd name="T49" fmla="*/ 6 h 59"/>
                <a:gd name="T50" fmla="*/ 7 w 60"/>
                <a:gd name="T51" fmla="*/ 5 h 59"/>
                <a:gd name="T52" fmla="*/ 8 w 60"/>
                <a:gd name="T53" fmla="*/ 5 h 59"/>
                <a:gd name="T54" fmla="*/ 8 w 60"/>
                <a:gd name="T55" fmla="*/ 4 h 59"/>
                <a:gd name="T56" fmla="*/ 8 w 60"/>
                <a:gd name="T57" fmla="*/ 3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64" name="Freeform 114"/>
            <p:cNvSpPr>
              <a:spLocks/>
            </p:cNvSpPr>
            <p:nvPr/>
          </p:nvSpPr>
          <p:spPr bwMode="auto">
            <a:xfrm>
              <a:off x="2631" y="2592"/>
              <a:ext cx="15" cy="14"/>
            </a:xfrm>
            <a:custGeom>
              <a:avLst/>
              <a:gdLst>
                <a:gd name="T0" fmla="*/ 2 w 30"/>
                <a:gd name="T1" fmla="*/ 3 h 29"/>
                <a:gd name="T2" fmla="*/ 2 w 30"/>
                <a:gd name="T3" fmla="*/ 3 h 29"/>
                <a:gd name="T4" fmla="*/ 2 w 30"/>
                <a:gd name="T5" fmla="*/ 3 h 29"/>
                <a:gd name="T6" fmla="*/ 1 w 30"/>
                <a:gd name="T7" fmla="*/ 3 h 29"/>
                <a:gd name="T8" fmla="*/ 1 w 30"/>
                <a:gd name="T9" fmla="*/ 3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0 h 29"/>
                <a:gd name="T24" fmla="*/ 1 w 30"/>
                <a:gd name="T25" fmla="*/ 0 h 29"/>
                <a:gd name="T26" fmla="*/ 1 w 30"/>
                <a:gd name="T27" fmla="*/ 0 h 29"/>
                <a:gd name="T28" fmla="*/ 2 w 30"/>
                <a:gd name="T29" fmla="*/ 0 h 29"/>
                <a:gd name="T30" fmla="*/ 2 w 30"/>
                <a:gd name="T31" fmla="*/ 0 h 29"/>
                <a:gd name="T32" fmla="*/ 2 w 30"/>
                <a:gd name="T33" fmla="*/ 0 h 29"/>
                <a:gd name="T34" fmla="*/ 3 w 30"/>
                <a:gd name="T35" fmla="*/ 0 h 29"/>
                <a:gd name="T36" fmla="*/ 3 w 30"/>
                <a:gd name="T37" fmla="*/ 0 h 29"/>
                <a:gd name="T38" fmla="*/ 3 w 30"/>
                <a:gd name="T39" fmla="*/ 0 h 29"/>
                <a:gd name="T40" fmla="*/ 4 w 30"/>
                <a:gd name="T41" fmla="*/ 0 h 29"/>
                <a:gd name="T42" fmla="*/ 4 w 30"/>
                <a:gd name="T43" fmla="*/ 0 h 29"/>
                <a:gd name="T44" fmla="*/ 4 w 30"/>
                <a:gd name="T45" fmla="*/ 1 h 29"/>
                <a:gd name="T46" fmla="*/ 4 w 30"/>
                <a:gd name="T47" fmla="*/ 1 h 29"/>
                <a:gd name="T48" fmla="*/ 4 w 30"/>
                <a:gd name="T49" fmla="*/ 1 h 29"/>
                <a:gd name="T50" fmla="*/ 4 w 30"/>
                <a:gd name="T51" fmla="*/ 2 h 29"/>
                <a:gd name="T52" fmla="*/ 4 w 30"/>
                <a:gd name="T53" fmla="*/ 3 h 29"/>
                <a:gd name="T54" fmla="*/ 3 w 30"/>
                <a:gd name="T55" fmla="*/ 3 h 29"/>
                <a:gd name="T56" fmla="*/ 2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65" name="Freeform 115"/>
            <p:cNvSpPr>
              <a:spLocks/>
            </p:cNvSpPr>
            <p:nvPr/>
          </p:nvSpPr>
          <p:spPr bwMode="auto">
            <a:xfrm>
              <a:off x="2621" y="2333"/>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66" name="Freeform 116"/>
            <p:cNvSpPr>
              <a:spLocks/>
            </p:cNvSpPr>
            <p:nvPr/>
          </p:nvSpPr>
          <p:spPr bwMode="auto">
            <a:xfrm>
              <a:off x="2628" y="2341"/>
              <a:ext cx="15" cy="15"/>
            </a:xfrm>
            <a:custGeom>
              <a:avLst/>
              <a:gdLst>
                <a:gd name="T0" fmla="*/ 2 w 30"/>
                <a:gd name="T1" fmla="*/ 4 h 29"/>
                <a:gd name="T2" fmla="*/ 2 w 30"/>
                <a:gd name="T3" fmla="*/ 4 h 29"/>
                <a:gd name="T4" fmla="*/ 2 w 30"/>
                <a:gd name="T5" fmla="*/ 4 h 29"/>
                <a:gd name="T6" fmla="*/ 1 w 30"/>
                <a:gd name="T7" fmla="*/ 4 h 29"/>
                <a:gd name="T8" fmla="*/ 1 w 30"/>
                <a:gd name="T9" fmla="*/ 3 h 29"/>
                <a:gd name="T10" fmla="*/ 1 w 30"/>
                <a:gd name="T11" fmla="*/ 3 h 29"/>
                <a:gd name="T12" fmla="*/ 1 w 30"/>
                <a:gd name="T13" fmla="*/ 3 h 29"/>
                <a:gd name="T14" fmla="*/ 0 w 30"/>
                <a:gd name="T15" fmla="*/ 3 h 29"/>
                <a:gd name="T16" fmla="*/ 0 w 30"/>
                <a:gd name="T17" fmla="*/ 2 h 29"/>
                <a:gd name="T18" fmla="*/ 0 w 30"/>
                <a:gd name="T19" fmla="*/ 2 h 29"/>
                <a:gd name="T20" fmla="*/ 1 w 30"/>
                <a:gd name="T21" fmla="*/ 1 h 29"/>
                <a:gd name="T22" fmla="*/ 1 w 30"/>
                <a:gd name="T23" fmla="*/ 1 h 29"/>
                <a:gd name="T24" fmla="*/ 1 w 30"/>
                <a:gd name="T25" fmla="*/ 1 h 29"/>
                <a:gd name="T26" fmla="*/ 1 w 30"/>
                <a:gd name="T27" fmla="*/ 1 h 29"/>
                <a:gd name="T28" fmla="*/ 2 w 30"/>
                <a:gd name="T29" fmla="*/ 1 h 29"/>
                <a:gd name="T30" fmla="*/ 2 w 30"/>
                <a:gd name="T31" fmla="*/ 0 h 29"/>
                <a:gd name="T32" fmla="*/ 2 w 30"/>
                <a:gd name="T33" fmla="*/ 0 h 29"/>
                <a:gd name="T34" fmla="*/ 3 w 30"/>
                <a:gd name="T35" fmla="*/ 0 h 29"/>
                <a:gd name="T36" fmla="*/ 3 w 30"/>
                <a:gd name="T37" fmla="*/ 1 h 29"/>
                <a:gd name="T38" fmla="*/ 3 w 30"/>
                <a:gd name="T39" fmla="*/ 1 h 29"/>
                <a:gd name="T40" fmla="*/ 4 w 30"/>
                <a:gd name="T41" fmla="*/ 1 h 29"/>
                <a:gd name="T42" fmla="*/ 4 w 30"/>
                <a:gd name="T43" fmla="*/ 1 h 29"/>
                <a:gd name="T44" fmla="*/ 4 w 30"/>
                <a:gd name="T45" fmla="*/ 1 h 29"/>
                <a:gd name="T46" fmla="*/ 4 w 30"/>
                <a:gd name="T47" fmla="*/ 2 h 29"/>
                <a:gd name="T48" fmla="*/ 4 w 30"/>
                <a:gd name="T49" fmla="*/ 2 h 29"/>
                <a:gd name="T50" fmla="*/ 4 w 30"/>
                <a:gd name="T51" fmla="*/ 3 h 29"/>
                <a:gd name="T52" fmla="*/ 4 w 30"/>
                <a:gd name="T53" fmla="*/ 3 h 29"/>
                <a:gd name="T54" fmla="*/ 3 w 30"/>
                <a:gd name="T55" fmla="*/ 4 h 29"/>
                <a:gd name="T56" fmla="*/ 2 w 30"/>
                <a:gd name="T57" fmla="*/ 4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67" name="Freeform 117"/>
            <p:cNvSpPr>
              <a:spLocks/>
            </p:cNvSpPr>
            <p:nvPr/>
          </p:nvSpPr>
          <p:spPr bwMode="auto">
            <a:xfrm>
              <a:off x="2709" y="2526"/>
              <a:ext cx="30" cy="30"/>
            </a:xfrm>
            <a:custGeom>
              <a:avLst/>
              <a:gdLst>
                <a:gd name="T0" fmla="*/ 8 w 60"/>
                <a:gd name="T1" fmla="*/ 4 h 59"/>
                <a:gd name="T2" fmla="*/ 8 w 60"/>
                <a:gd name="T3" fmla="*/ 3 h 59"/>
                <a:gd name="T4" fmla="*/ 8 w 60"/>
                <a:gd name="T5" fmla="*/ 3 h 59"/>
                <a:gd name="T6" fmla="*/ 7 w 60"/>
                <a:gd name="T7" fmla="*/ 2 h 59"/>
                <a:gd name="T8" fmla="*/ 7 w 60"/>
                <a:gd name="T9" fmla="*/ 1 h 59"/>
                <a:gd name="T10" fmla="*/ 6 w 60"/>
                <a:gd name="T11" fmla="*/ 1 h 59"/>
                <a:gd name="T12" fmla="*/ 6 w 60"/>
                <a:gd name="T13" fmla="*/ 1 h 59"/>
                <a:gd name="T14" fmla="*/ 5 w 60"/>
                <a:gd name="T15" fmla="*/ 1 h 59"/>
                <a:gd name="T16" fmla="*/ 4 w 60"/>
                <a:gd name="T17" fmla="*/ 0 h 59"/>
                <a:gd name="T18" fmla="*/ 3 w 60"/>
                <a:gd name="T19" fmla="*/ 1 h 59"/>
                <a:gd name="T20" fmla="*/ 2 w 60"/>
                <a:gd name="T21" fmla="*/ 1 h 59"/>
                <a:gd name="T22" fmla="*/ 1 w 60"/>
                <a:gd name="T23" fmla="*/ 3 h 59"/>
                <a:gd name="T24" fmla="*/ 0 w 60"/>
                <a:gd name="T25" fmla="*/ 4 h 59"/>
                <a:gd name="T26" fmla="*/ 1 w 60"/>
                <a:gd name="T27" fmla="*/ 5 h 59"/>
                <a:gd name="T28" fmla="*/ 1 w 60"/>
                <a:gd name="T29" fmla="*/ 6 h 59"/>
                <a:gd name="T30" fmla="*/ 1 w 60"/>
                <a:gd name="T31" fmla="*/ 6 h 59"/>
                <a:gd name="T32" fmla="*/ 2 w 60"/>
                <a:gd name="T33" fmla="*/ 7 h 59"/>
                <a:gd name="T34" fmla="*/ 2 w 60"/>
                <a:gd name="T35" fmla="*/ 7 h 59"/>
                <a:gd name="T36" fmla="*/ 3 w 60"/>
                <a:gd name="T37" fmla="*/ 8 h 59"/>
                <a:gd name="T38" fmla="*/ 3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68" name="Freeform 118"/>
            <p:cNvSpPr>
              <a:spLocks/>
            </p:cNvSpPr>
            <p:nvPr/>
          </p:nvSpPr>
          <p:spPr bwMode="auto">
            <a:xfrm>
              <a:off x="2716" y="2533"/>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69" name="Freeform 119"/>
            <p:cNvSpPr>
              <a:spLocks/>
            </p:cNvSpPr>
            <p:nvPr/>
          </p:nvSpPr>
          <p:spPr bwMode="auto">
            <a:xfrm>
              <a:off x="2821" y="2427"/>
              <a:ext cx="30" cy="30"/>
            </a:xfrm>
            <a:custGeom>
              <a:avLst/>
              <a:gdLst>
                <a:gd name="T0" fmla="*/ 8 w 58"/>
                <a:gd name="T1" fmla="*/ 4 h 58"/>
                <a:gd name="T2" fmla="*/ 8 w 58"/>
                <a:gd name="T3" fmla="*/ 3 h 58"/>
                <a:gd name="T4" fmla="*/ 8 w 58"/>
                <a:gd name="T5" fmla="*/ 3 h 58"/>
                <a:gd name="T6" fmla="*/ 7 w 58"/>
                <a:gd name="T7" fmla="*/ 2 h 58"/>
                <a:gd name="T8" fmla="*/ 7 w 58"/>
                <a:gd name="T9" fmla="*/ 1 h 58"/>
                <a:gd name="T10" fmla="*/ 6 w 58"/>
                <a:gd name="T11" fmla="*/ 1 h 58"/>
                <a:gd name="T12" fmla="*/ 6 w 58"/>
                <a:gd name="T13" fmla="*/ 1 h 58"/>
                <a:gd name="T14" fmla="*/ 5 w 58"/>
                <a:gd name="T15" fmla="*/ 0 h 58"/>
                <a:gd name="T16" fmla="*/ 4 w 58"/>
                <a:gd name="T17" fmla="*/ 0 h 58"/>
                <a:gd name="T18" fmla="*/ 3 w 58"/>
                <a:gd name="T19" fmla="*/ 1 h 58"/>
                <a:gd name="T20" fmla="*/ 1 w 58"/>
                <a:gd name="T21" fmla="*/ 1 h 58"/>
                <a:gd name="T22" fmla="*/ 1 w 58"/>
                <a:gd name="T23" fmla="*/ 3 h 58"/>
                <a:gd name="T24" fmla="*/ 0 w 58"/>
                <a:gd name="T25" fmla="*/ 4 h 58"/>
                <a:gd name="T26" fmla="*/ 0 w 58"/>
                <a:gd name="T27" fmla="*/ 5 h 58"/>
                <a:gd name="T28" fmla="*/ 1 w 58"/>
                <a:gd name="T29" fmla="*/ 6 h 58"/>
                <a:gd name="T30" fmla="*/ 1 w 58"/>
                <a:gd name="T31" fmla="*/ 6 h 58"/>
                <a:gd name="T32" fmla="*/ 1 w 58"/>
                <a:gd name="T33" fmla="*/ 7 h 58"/>
                <a:gd name="T34" fmla="*/ 2 w 58"/>
                <a:gd name="T35" fmla="*/ 7 h 58"/>
                <a:gd name="T36" fmla="*/ 3 w 58"/>
                <a:gd name="T37" fmla="*/ 8 h 58"/>
                <a:gd name="T38" fmla="*/ 3 w 58"/>
                <a:gd name="T39" fmla="*/ 8 h 58"/>
                <a:gd name="T40" fmla="*/ 4 w 58"/>
                <a:gd name="T41" fmla="*/ 8 h 58"/>
                <a:gd name="T42" fmla="*/ 5 w 58"/>
                <a:gd name="T43" fmla="*/ 8 h 58"/>
                <a:gd name="T44" fmla="*/ 6 w 58"/>
                <a:gd name="T45" fmla="*/ 8 h 58"/>
                <a:gd name="T46" fmla="*/ 6 w 58"/>
                <a:gd name="T47" fmla="*/ 7 h 58"/>
                <a:gd name="T48" fmla="*/ 7 w 58"/>
                <a:gd name="T49" fmla="*/ 7 h 58"/>
                <a:gd name="T50" fmla="*/ 7 w 58"/>
                <a:gd name="T51" fmla="*/ 6 h 58"/>
                <a:gd name="T52" fmla="*/ 8 w 58"/>
                <a:gd name="T53" fmla="*/ 6 h 58"/>
                <a:gd name="T54" fmla="*/ 8 w 58"/>
                <a:gd name="T55" fmla="*/ 5 h 58"/>
                <a:gd name="T56" fmla="*/ 8 w 58"/>
                <a:gd name="T57" fmla="*/ 4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70" name="Freeform 120"/>
            <p:cNvSpPr>
              <a:spLocks/>
            </p:cNvSpPr>
            <p:nvPr/>
          </p:nvSpPr>
          <p:spPr bwMode="auto">
            <a:xfrm>
              <a:off x="2829" y="2435"/>
              <a:ext cx="14" cy="14"/>
            </a:xfrm>
            <a:custGeom>
              <a:avLst/>
              <a:gdLst>
                <a:gd name="T0" fmla="*/ 1 w 29"/>
                <a:gd name="T1" fmla="*/ 4 h 28"/>
                <a:gd name="T2" fmla="*/ 1 w 29"/>
                <a:gd name="T3" fmla="*/ 4 h 28"/>
                <a:gd name="T4" fmla="*/ 1 w 29"/>
                <a:gd name="T5" fmla="*/ 4 h 28"/>
                <a:gd name="T6" fmla="*/ 0 w 29"/>
                <a:gd name="T7" fmla="*/ 4 h 28"/>
                <a:gd name="T8" fmla="*/ 0 w 29"/>
                <a:gd name="T9" fmla="*/ 3 h 28"/>
                <a:gd name="T10" fmla="*/ 0 w 29"/>
                <a:gd name="T11" fmla="*/ 3 h 28"/>
                <a:gd name="T12" fmla="*/ 0 w 29"/>
                <a:gd name="T13" fmla="*/ 3 h 28"/>
                <a:gd name="T14" fmla="*/ 0 w 29"/>
                <a:gd name="T15" fmla="*/ 3 h 28"/>
                <a:gd name="T16" fmla="*/ 0 w 29"/>
                <a:gd name="T17" fmla="*/ 2 h 28"/>
                <a:gd name="T18" fmla="*/ 0 w 29"/>
                <a:gd name="T19" fmla="*/ 2 h 28"/>
                <a:gd name="T20" fmla="*/ 0 w 29"/>
                <a:gd name="T21" fmla="*/ 1 h 28"/>
                <a:gd name="T22" fmla="*/ 0 w 29"/>
                <a:gd name="T23" fmla="*/ 1 h 28"/>
                <a:gd name="T24" fmla="*/ 0 w 29"/>
                <a:gd name="T25" fmla="*/ 1 h 28"/>
                <a:gd name="T26" fmla="*/ 0 w 29"/>
                <a:gd name="T27" fmla="*/ 1 h 28"/>
                <a:gd name="T28" fmla="*/ 1 w 29"/>
                <a:gd name="T29" fmla="*/ 1 h 28"/>
                <a:gd name="T30" fmla="*/ 1 w 29"/>
                <a:gd name="T31" fmla="*/ 0 h 28"/>
                <a:gd name="T32" fmla="*/ 1 w 29"/>
                <a:gd name="T33" fmla="*/ 0 h 28"/>
                <a:gd name="T34" fmla="*/ 2 w 29"/>
                <a:gd name="T35" fmla="*/ 0 h 28"/>
                <a:gd name="T36" fmla="*/ 2 w 29"/>
                <a:gd name="T37" fmla="*/ 1 h 28"/>
                <a:gd name="T38" fmla="*/ 3 w 29"/>
                <a:gd name="T39" fmla="*/ 1 h 28"/>
                <a:gd name="T40" fmla="*/ 3 w 29"/>
                <a:gd name="T41" fmla="*/ 1 h 28"/>
                <a:gd name="T42" fmla="*/ 3 w 29"/>
                <a:gd name="T43" fmla="*/ 1 h 28"/>
                <a:gd name="T44" fmla="*/ 3 w 29"/>
                <a:gd name="T45" fmla="*/ 1 h 28"/>
                <a:gd name="T46" fmla="*/ 3 w 29"/>
                <a:gd name="T47" fmla="*/ 2 h 28"/>
                <a:gd name="T48" fmla="*/ 3 w 29"/>
                <a:gd name="T49" fmla="*/ 2 h 28"/>
                <a:gd name="T50" fmla="*/ 3 w 29"/>
                <a:gd name="T51" fmla="*/ 3 h 28"/>
                <a:gd name="T52" fmla="*/ 3 w 29"/>
                <a:gd name="T53" fmla="*/ 3 h 28"/>
                <a:gd name="T54" fmla="*/ 2 w 29"/>
                <a:gd name="T55" fmla="*/ 4 h 28"/>
                <a:gd name="T56" fmla="*/ 1 w 29"/>
                <a:gd name="T57" fmla="*/ 4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71" name="Freeform 121"/>
            <p:cNvSpPr>
              <a:spLocks/>
            </p:cNvSpPr>
            <p:nvPr/>
          </p:nvSpPr>
          <p:spPr bwMode="auto">
            <a:xfrm>
              <a:off x="2818" y="2606"/>
              <a:ext cx="30" cy="30"/>
            </a:xfrm>
            <a:custGeom>
              <a:avLst/>
              <a:gdLst>
                <a:gd name="T0" fmla="*/ 8 w 60"/>
                <a:gd name="T1" fmla="*/ 4 h 60"/>
                <a:gd name="T2" fmla="*/ 8 w 60"/>
                <a:gd name="T3" fmla="*/ 3 h 60"/>
                <a:gd name="T4" fmla="*/ 8 w 60"/>
                <a:gd name="T5" fmla="*/ 3 h 60"/>
                <a:gd name="T6" fmla="*/ 7 w 60"/>
                <a:gd name="T7" fmla="*/ 2 h 60"/>
                <a:gd name="T8" fmla="*/ 7 w 60"/>
                <a:gd name="T9" fmla="*/ 1 h 60"/>
                <a:gd name="T10" fmla="*/ 6 w 60"/>
                <a:gd name="T11" fmla="*/ 1 h 60"/>
                <a:gd name="T12" fmla="*/ 6 w 60"/>
                <a:gd name="T13" fmla="*/ 1 h 60"/>
                <a:gd name="T14" fmla="*/ 5 w 60"/>
                <a:gd name="T15" fmla="*/ 0 h 60"/>
                <a:gd name="T16" fmla="*/ 4 w 60"/>
                <a:gd name="T17" fmla="*/ 0 h 60"/>
                <a:gd name="T18" fmla="*/ 3 w 60"/>
                <a:gd name="T19" fmla="*/ 1 h 60"/>
                <a:gd name="T20" fmla="*/ 2 w 60"/>
                <a:gd name="T21" fmla="*/ 1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72" name="Freeform 122"/>
            <p:cNvSpPr>
              <a:spLocks/>
            </p:cNvSpPr>
            <p:nvPr/>
          </p:nvSpPr>
          <p:spPr bwMode="auto">
            <a:xfrm>
              <a:off x="2826" y="2613"/>
              <a:ext cx="15" cy="15"/>
            </a:xfrm>
            <a:custGeom>
              <a:avLst/>
              <a:gdLst>
                <a:gd name="T0" fmla="*/ 2 w 30"/>
                <a:gd name="T1" fmla="*/ 4 h 28"/>
                <a:gd name="T2" fmla="*/ 2 w 30"/>
                <a:gd name="T3" fmla="*/ 4 h 28"/>
                <a:gd name="T4" fmla="*/ 2 w 30"/>
                <a:gd name="T5" fmla="*/ 4 h 28"/>
                <a:gd name="T6" fmla="*/ 1 w 30"/>
                <a:gd name="T7" fmla="*/ 4 h 28"/>
                <a:gd name="T8" fmla="*/ 1 w 30"/>
                <a:gd name="T9" fmla="*/ 4 h 28"/>
                <a:gd name="T10" fmla="*/ 1 w 30"/>
                <a:gd name="T11" fmla="*/ 3 h 28"/>
                <a:gd name="T12" fmla="*/ 1 w 30"/>
                <a:gd name="T13" fmla="*/ 3 h 28"/>
                <a:gd name="T14" fmla="*/ 0 w 30"/>
                <a:gd name="T15" fmla="*/ 3 h 28"/>
                <a:gd name="T16" fmla="*/ 0 w 30"/>
                <a:gd name="T17" fmla="*/ 2 h 28"/>
                <a:gd name="T18" fmla="*/ 0 w 30"/>
                <a:gd name="T19" fmla="*/ 2 h 28"/>
                <a:gd name="T20" fmla="*/ 1 w 30"/>
                <a:gd name="T21" fmla="*/ 2 h 28"/>
                <a:gd name="T22" fmla="*/ 1 w 30"/>
                <a:gd name="T23" fmla="*/ 1 h 28"/>
                <a:gd name="T24" fmla="*/ 1 w 30"/>
                <a:gd name="T25" fmla="*/ 1 h 28"/>
                <a:gd name="T26" fmla="*/ 1 w 30"/>
                <a:gd name="T27" fmla="*/ 1 h 28"/>
                <a:gd name="T28" fmla="*/ 2 w 30"/>
                <a:gd name="T29" fmla="*/ 1 h 28"/>
                <a:gd name="T30" fmla="*/ 2 w 30"/>
                <a:gd name="T31" fmla="*/ 0 h 28"/>
                <a:gd name="T32" fmla="*/ 2 w 30"/>
                <a:gd name="T33" fmla="*/ 0 h 28"/>
                <a:gd name="T34" fmla="*/ 3 w 30"/>
                <a:gd name="T35" fmla="*/ 0 h 28"/>
                <a:gd name="T36" fmla="*/ 3 w 30"/>
                <a:gd name="T37" fmla="*/ 1 h 28"/>
                <a:gd name="T38" fmla="*/ 3 w 30"/>
                <a:gd name="T39" fmla="*/ 1 h 28"/>
                <a:gd name="T40" fmla="*/ 4 w 30"/>
                <a:gd name="T41" fmla="*/ 1 h 28"/>
                <a:gd name="T42" fmla="*/ 4 w 30"/>
                <a:gd name="T43" fmla="*/ 1 h 28"/>
                <a:gd name="T44" fmla="*/ 4 w 30"/>
                <a:gd name="T45" fmla="*/ 2 h 28"/>
                <a:gd name="T46" fmla="*/ 4 w 30"/>
                <a:gd name="T47" fmla="*/ 2 h 28"/>
                <a:gd name="T48" fmla="*/ 4 w 30"/>
                <a:gd name="T49" fmla="*/ 2 h 28"/>
                <a:gd name="T50" fmla="*/ 4 w 30"/>
                <a:gd name="T51" fmla="*/ 3 h 28"/>
                <a:gd name="T52" fmla="*/ 4 w 30"/>
                <a:gd name="T53" fmla="*/ 4 h 28"/>
                <a:gd name="T54" fmla="*/ 3 w 30"/>
                <a:gd name="T55" fmla="*/ 4 h 28"/>
                <a:gd name="T56" fmla="*/ 2 w 30"/>
                <a:gd name="T57" fmla="*/ 4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73" name="Freeform 123"/>
            <p:cNvSpPr>
              <a:spLocks/>
            </p:cNvSpPr>
            <p:nvPr/>
          </p:nvSpPr>
          <p:spPr bwMode="auto">
            <a:xfrm>
              <a:off x="2802" y="2723"/>
              <a:ext cx="30" cy="30"/>
            </a:xfrm>
            <a:custGeom>
              <a:avLst/>
              <a:gdLst>
                <a:gd name="T0" fmla="*/ 8 w 59"/>
                <a:gd name="T1" fmla="*/ 4 h 60"/>
                <a:gd name="T2" fmla="*/ 8 w 59"/>
                <a:gd name="T3" fmla="*/ 4 h 60"/>
                <a:gd name="T4" fmla="*/ 8 w 59"/>
                <a:gd name="T5" fmla="*/ 3 h 60"/>
                <a:gd name="T6" fmla="*/ 7 w 59"/>
                <a:gd name="T7" fmla="*/ 2 h 60"/>
                <a:gd name="T8" fmla="*/ 7 w 59"/>
                <a:gd name="T9" fmla="*/ 2 h 60"/>
                <a:gd name="T10" fmla="*/ 6 w 59"/>
                <a:gd name="T11" fmla="*/ 1 h 60"/>
                <a:gd name="T12" fmla="*/ 6 w 59"/>
                <a:gd name="T13" fmla="*/ 1 h 60"/>
                <a:gd name="T14" fmla="*/ 5 w 59"/>
                <a:gd name="T15" fmla="*/ 1 h 60"/>
                <a:gd name="T16" fmla="*/ 4 w 59"/>
                <a:gd name="T17" fmla="*/ 0 h 60"/>
                <a:gd name="T18" fmla="*/ 3 w 59"/>
                <a:gd name="T19" fmla="*/ 1 h 60"/>
                <a:gd name="T20" fmla="*/ 2 w 59"/>
                <a:gd name="T21" fmla="*/ 2 h 60"/>
                <a:gd name="T22" fmla="*/ 1 w 59"/>
                <a:gd name="T23" fmla="*/ 3 h 60"/>
                <a:gd name="T24" fmla="*/ 0 w 59"/>
                <a:gd name="T25" fmla="*/ 4 h 60"/>
                <a:gd name="T26" fmla="*/ 1 w 59"/>
                <a:gd name="T27" fmla="*/ 5 h 60"/>
                <a:gd name="T28" fmla="*/ 1 w 59"/>
                <a:gd name="T29" fmla="*/ 6 h 60"/>
                <a:gd name="T30" fmla="*/ 1 w 59"/>
                <a:gd name="T31" fmla="*/ 6 h 60"/>
                <a:gd name="T32" fmla="*/ 2 w 59"/>
                <a:gd name="T33" fmla="*/ 7 h 60"/>
                <a:gd name="T34" fmla="*/ 2 w 59"/>
                <a:gd name="T35" fmla="*/ 7 h 60"/>
                <a:gd name="T36" fmla="*/ 3 w 59"/>
                <a:gd name="T37" fmla="*/ 8 h 60"/>
                <a:gd name="T38" fmla="*/ 3 w 59"/>
                <a:gd name="T39" fmla="*/ 8 h 60"/>
                <a:gd name="T40" fmla="*/ 4 w 59"/>
                <a:gd name="T41" fmla="*/ 8 h 60"/>
                <a:gd name="T42" fmla="*/ 5 w 59"/>
                <a:gd name="T43" fmla="*/ 8 h 60"/>
                <a:gd name="T44" fmla="*/ 6 w 59"/>
                <a:gd name="T45" fmla="*/ 8 h 60"/>
                <a:gd name="T46" fmla="*/ 6 w 59"/>
                <a:gd name="T47" fmla="*/ 7 h 60"/>
                <a:gd name="T48" fmla="*/ 7 w 59"/>
                <a:gd name="T49" fmla="*/ 7 h 60"/>
                <a:gd name="T50" fmla="*/ 7 w 59"/>
                <a:gd name="T51" fmla="*/ 6 h 60"/>
                <a:gd name="T52" fmla="*/ 8 w 59"/>
                <a:gd name="T53" fmla="*/ 6 h 60"/>
                <a:gd name="T54" fmla="*/ 8 w 59"/>
                <a:gd name="T55" fmla="*/ 5 h 60"/>
                <a:gd name="T56" fmla="*/ 8 w 59"/>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74" name="Freeform 124"/>
            <p:cNvSpPr>
              <a:spLocks/>
            </p:cNvSpPr>
            <p:nvPr/>
          </p:nvSpPr>
          <p:spPr bwMode="auto">
            <a:xfrm>
              <a:off x="2810" y="2730"/>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75" name="Freeform 125"/>
            <p:cNvSpPr>
              <a:spLocks/>
            </p:cNvSpPr>
            <p:nvPr/>
          </p:nvSpPr>
          <p:spPr bwMode="auto">
            <a:xfrm>
              <a:off x="3018" y="2652"/>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76" name="Freeform 126"/>
            <p:cNvSpPr>
              <a:spLocks/>
            </p:cNvSpPr>
            <p:nvPr/>
          </p:nvSpPr>
          <p:spPr bwMode="auto">
            <a:xfrm>
              <a:off x="3025" y="2660"/>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77" name="Freeform 127"/>
            <p:cNvSpPr>
              <a:spLocks/>
            </p:cNvSpPr>
            <p:nvPr/>
          </p:nvSpPr>
          <p:spPr bwMode="auto">
            <a:xfrm>
              <a:off x="3124" y="2731"/>
              <a:ext cx="30" cy="30"/>
            </a:xfrm>
            <a:custGeom>
              <a:avLst/>
              <a:gdLst>
                <a:gd name="T0" fmla="*/ 8 w 60"/>
                <a:gd name="T1" fmla="*/ 4 h 59"/>
                <a:gd name="T2" fmla="*/ 8 w 60"/>
                <a:gd name="T3" fmla="*/ 3 h 59"/>
                <a:gd name="T4" fmla="*/ 8 w 60"/>
                <a:gd name="T5" fmla="*/ 3 h 59"/>
                <a:gd name="T6" fmla="*/ 7 w 60"/>
                <a:gd name="T7" fmla="*/ 2 h 59"/>
                <a:gd name="T8" fmla="*/ 7 w 60"/>
                <a:gd name="T9" fmla="*/ 2 h 59"/>
                <a:gd name="T10" fmla="*/ 6 w 60"/>
                <a:gd name="T11" fmla="*/ 1 h 59"/>
                <a:gd name="T12" fmla="*/ 6 w 60"/>
                <a:gd name="T13" fmla="*/ 1 h 59"/>
                <a:gd name="T14" fmla="*/ 5 w 60"/>
                <a:gd name="T15" fmla="*/ 1 h 59"/>
                <a:gd name="T16" fmla="*/ 4 w 60"/>
                <a:gd name="T17" fmla="*/ 0 h 59"/>
                <a:gd name="T18" fmla="*/ 3 w 60"/>
                <a:gd name="T19" fmla="*/ 1 h 59"/>
                <a:gd name="T20" fmla="*/ 2 w 60"/>
                <a:gd name="T21" fmla="*/ 2 h 59"/>
                <a:gd name="T22" fmla="*/ 1 w 60"/>
                <a:gd name="T23" fmla="*/ 3 h 59"/>
                <a:gd name="T24" fmla="*/ 0 w 60"/>
                <a:gd name="T25" fmla="*/ 4 h 59"/>
                <a:gd name="T26" fmla="*/ 1 w 60"/>
                <a:gd name="T27" fmla="*/ 5 h 59"/>
                <a:gd name="T28" fmla="*/ 1 w 60"/>
                <a:gd name="T29" fmla="*/ 6 h 59"/>
                <a:gd name="T30" fmla="*/ 1 w 60"/>
                <a:gd name="T31" fmla="*/ 6 h 59"/>
                <a:gd name="T32" fmla="*/ 2 w 60"/>
                <a:gd name="T33" fmla="*/ 7 h 59"/>
                <a:gd name="T34" fmla="*/ 2 w 60"/>
                <a:gd name="T35" fmla="*/ 7 h 59"/>
                <a:gd name="T36" fmla="*/ 3 w 60"/>
                <a:gd name="T37" fmla="*/ 8 h 59"/>
                <a:gd name="T38" fmla="*/ 4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78" name="Freeform 128"/>
            <p:cNvSpPr>
              <a:spLocks/>
            </p:cNvSpPr>
            <p:nvPr/>
          </p:nvSpPr>
          <p:spPr bwMode="auto">
            <a:xfrm>
              <a:off x="3132" y="2738"/>
              <a:ext cx="15" cy="15"/>
            </a:xfrm>
            <a:custGeom>
              <a:avLst/>
              <a:gdLst>
                <a:gd name="T0" fmla="*/ 2 w 30"/>
                <a:gd name="T1" fmla="*/ 4 h 29"/>
                <a:gd name="T2" fmla="*/ 2 w 30"/>
                <a:gd name="T3" fmla="*/ 4 h 29"/>
                <a:gd name="T4" fmla="*/ 2 w 30"/>
                <a:gd name="T5" fmla="*/ 4 h 29"/>
                <a:gd name="T6" fmla="*/ 1 w 30"/>
                <a:gd name="T7" fmla="*/ 4 h 29"/>
                <a:gd name="T8" fmla="*/ 1 w 30"/>
                <a:gd name="T9" fmla="*/ 4 h 29"/>
                <a:gd name="T10" fmla="*/ 1 w 30"/>
                <a:gd name="T11" fmla="*/ 3 h 29"/>
                <a:gd name="T12" fmla="*/ 1 w 30"/>
                <a:gd name="T13" fmla="*/ 3 h 29"/>
                <a:gd name="T14" fmla="*/ 0 w 30"/>
                <a:gd name="T15" fmla="*/ 3 h 29"/>
                <a:gd name="T16" fmla="*/ 0 w 30"/>
                <a:gd name="T17" fmla="*/ 2 h 29"/>
                <a:gd name="T18" fmla="*/ 0 w 30"/>
                <a:gd name="T19" fmla="*/ 2 h 29"/>
                <a:gd name="T20" fmla="*/ 1 w 30"/>
                <a:gd name="T21" fmla="*/ 2 h 29"/>
                <a:gd name="T22" fmla="*/ 1 w 30"/>
                <a:gd name="T23" fmla="*/ 1 h 29"/>
                <a:gd name="T24" fmla="*/ 1 w 30"/>
                <a:gd name="T25" fmla="*/ 1 h 29"/>
                <a:gd name="T26" fmla="*/ 1 w 30"/>
                <a:gd name="T27" fmla="*/ 1 h 29"/>
                <a:gd name="T28" fmla="*/ 2 w 30"/>
                <a:gd name="T29" fmla="*/ 1 h 29"/>
                <a:gd name="T30" fmla="*/ 2 w 30"/>
                <a:gd name="T31" fmla="*/ 0 h 29"/>
                <a:gd name="T32" fmla="*/ 2 w 30"/>
                <a:gd name="T33" fmla="*/ 0 h 29"/>
                <a:gd name="T34" fmla="*/ 3 w 30"/>
                <a:gd name="T35" fmla="*/ 0 h 29"/>
                <a:gd name="T36" fmla="*/ 3 w 30"/>
                <a:gd name="T37" fmla="*/ 1 h 29"/>
                <a:gd name="T38" fmla="*/ 3 w 30"/>
                <a:gd name="T39" fmla="*/ 1 h 29"/>
                <a:gd name="T40" fmla="*/ 4 w 30"/>
                <a:gd name="T41" fmla="*/ 1 h 29"/>
                <a:gd name="T42" fmla="*/ 4 w 30"/>
                <a:gd name="T43" fmla="*/ 1 h 29"/>
                <a:gd name="T44" fmla="*/ 4 w 30"/>
                <a:gd name="T45" fmla="*/ 2 h 29"/>
                <a:gd name="T46" fmla="*/ 4 w 30"/>
                <a:gd name="T47" fmla="*/ 2 h 29"/>
                <a:gd name="T48" fmla="*/ 4 w 30"/>
                <a:gd name="T49" fmla="*/ 2 h 29"/>
                <a:gd name="T50" fmla="*/ 4 w 30"/>
                <a:gd name="T51" fmla="*/ 3 h 29"/>
                <a:gd name="T52" fmla="*/ 4 w 30"/>
                <a:gd name="T53" fmla="*/ 4 h 29"/>
                <a:gd name="T54" fmla="*/ 3 w 30"/>
                <a:gd name="T55" fmla="*/ 4 h 29"/>
                <a:gd name="T56" fmla="*/ 2 w 30"/>
                <a:gd name="T57" fmla="*/ 4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79" name="Freeform 129"/>
            <p:cNvSpPr>
              <a:spLocks/>
            </p:cNvSpPr>
            <p:nvPr/>
          </p:nvSpPr>
          <p:spPr bwMode="auto">
            <a:xfrm>
              <a:off x="3079" y="2462"/>
              <a:ext cx="30" cy="30"/>
            </a:xfrm>
            <a:custGeom>
              <a:avLst/>
              <a:gdLst>
                <a:gd name="T0" fmla="*/ 8 w 59"/>
                <a:gd name="T1" fmla="*/ 4 h 60"/>
                <a:gd name="T2" fmla="*/ 8 w 59"/>
                <a:gd name="T3" fmla="*/ 3 h 60"/>
                <a:gd name="T4" fmla="*/ 8 w 59"/>
                <a:gd name="T5" fmla="*/ 3 h 60"/>
                <a:gd name="T6" fmla="*/ 7 w 59"/>
                <a:gd name="T7" fmla="*/ 2 h 60"/>
                <a:gd name="T8" fmla="*/ 7 w 59"/>
                <a:gd name="T9" fmla="*/ 1 h 60"/>
                <a:gd name="T10" fmla="*/ 6 w 59"/>
                <a:gd name="T11" fmla="*/ 1 h 60"/>
                <a:gd name="T12" fmla="*/ 6 w 59"/>
                <a:gd name="T13" fmla="*/ 1 h 60"/>
                <a:gd name="T14" fmla="*/ 5 w 59"/>
                <a:gd name="T15" fmla="*/ 0 h 60"/>
                <a:gd name="T16" fmla="*/ 4 w 59"/>
                <a:gd name="T17" fmla="*/ 0 h 60"/>
                <a:gd name="T18" fmla="*/ 3 w 59"/>
                <a:gd name="T19" fmla="*/ 1 h 60"/>
                <a:gd name="T20" fmla="*/ 2 w 59"/>
                <a:gd name="T21" fmla="*/ 1 h 60"/>
                <a:gd name="T22" fmla="*/ 1 w 59"/>
                <a:gd name="T23" fmla="*/ 3 h 60"/>
                <a:gd name="T24" fmla="*/ 0 w 59"/>
                <a:gd name="T25" fmla="*/ 4 h 60"/>
                <a:gd name="T26" fmla="*/ 0 w 59"/>
                <a:gd name="T27" fmla="*/ 5 h 60"/>
                <a:gd name="T28" fmla="*/ 1 w 59"/>
                <a:gd name="T29" fmla="*/ 6 h 60"/>
                <a:gd name="T30" fmla="*/ 1 w 59"/>
                <a:gd name="T31" fmla="*/ 6 h 60"/>
                <a:gd name="T32" fmla="*/ 2 w 59"/>
                <a:gd name="T33" fmla="*/ 7 h 60"/>
                <a:gd name="T34" fmla="*/ 2 w 59"/>
                <a:gd name="T35" fmla="*/ 7 h 60"/>
                <a:gd name="T36" fmla="*/ 3 w 59"/>
                <a:gd name="T37" fmla="*/ 8 h 60"/>
                <a:gd name="T38" fmla="*/ 4 w 59"/>
                <a:gd name="T39" fmla="*/ 8 h 60"/>
                <a:gd name="T40" fmla="*/ 4 w 59"/>
                <a:gd name="T41" fmla="*/ 8 h 60"/>
                <a:gd name="T42" fmla="*/ 5 w 59"/>
                <a:gd name="T43" fmla="*/ 8 h 60"/>
                <a:gd name="T44" fmla="*/ 6 w 59"/>
                <a:gd name="T45" fmla="*/ 8 h 60"/>
                <a:gd name="T46" fmla="*/ 6 w 59"/>
                <a:gd name="T47" fmla="*/ 7 h 60"/>
                <a:gd name="T48" fmla="*/ 7 w 59"/>
                <a:gd name="T49" fmla="*/ 7 h 60"/>
                <a:gd name="T50" fmla="*/ 7 w 59"/>
                <a:gd name="T51" fmla="*/ 6 h 60"/>
                <a:gd name="T52" fmla="*/ 8 w 59"/>
                <a:gd name="T53" fmla="*/ 6 h 60"/>
                <a:gd name="T54" fmla="*/ 8 w 59"/>
                <a:gd name="T55" fmla="*/ 5 h 60"/>
                <a:gd name="T56" fmla="*/ 8 w 59"/>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80" name="Freeform 130"/>
            <p:cNvSpPr>
              <a:spLocks/>
            </p:cNvSpPr>
            <p:nvPr/>
          </p:nvSpPr>
          <p:spPr bwMode="auto">
            <a:xfrm>
              <a:off x="3087" y="2469"/>
              <a:ext cx="14" cy="15"/>
            </a:xfrm>
            <a:custGeom>
              <a:avLst/>
              <a:gdLst>
                <a:gd name="T0" fmla="*/ 1 w 29"/>
                <a:gd name="T1" fmla="*/ 4 h 28"/>
                <a:gd name="T2" fmla="*/ 1 w 29"/>
                <a:gd name="T3" fmla="*/ 4 h 28"/>
                <a:gd name="T4" fmla="*/ 1 w 29"/>
                <a:gd name="T5" fmla="*/ 4 h 28"/>
                <a:gd name="T6" fmla="*/ 0 w 29"/>
                <a:gd name="T7" fmla="*/ 4 h 28"/>
                <a:gd name="T8" fmla="*/ 0 w 29"/>
                <a:gd name="T9" fmla="*/ 4 h 28"/>
                <a:gd name="T10" fmla="*/ 0 w 29"/>
                <a:gd name="T11" fmla="*/ 3 h 28"/>
                <a:gd name="T12" fmla="*/ 0 w 29"/>
                <a:gd name="T13" fmla="*/ 3 h 28"/>
                <a:gd name="T14" fmla="*/ 0 w 29"/>
                <a:gd name="T15" fmla="*/ 3 h 28"/>
                <a:gd name="T16" fmla="*/ 0 w 29"/>
                <a:gd name="T17" fmla="*/ 2 h 28"/>
                <a:gd name="T18" fmla="*/ 0 w 29"/>
                <a:gd name="T19" fmla="*/ 2 h 28"/>
                <a:gd name="T20" fmla="*/ 0 w 29"/>
                <a:gd name="T21" fmla="*/ 2 h 28"/>
                <a:gd name="T22" fmla="*/ 0 w 29"/>
                <a:gd name="T23" fmla="*/ 1 h 28"/>
                <a:gd name="T24" fmla="*/ 0 w 29"/>
                <a:gd name="T25" fmla="*/ 1 h 28"/>
                <a:gd name="T26" fmla="*/ 0 w 29"/>
                <a:gd name="T27" fmla="*/ 1 h 28"/>
                <a:gd name="T28" fmla="*/ 1 w 29"/>
                <a:gd name="T29" fmla="*/ 1 h 28"/>
                <a:gd name="T30" fmla="*/ 1 w 29"/>
                <a:gd name="T31" fmla="*/ 0 h 28"/>
                <a:gd name="T32" fmla="*/ 1 w 29"/>
                <a:gd name="T33" fmla="*/ 0 h 28"/>
                <a:gd name="T34" fmla="*/ 2 w 29"/>
                <a:gd name="T35" fmla="*/ 0 h 28"/>
                <a:gd name="T36" fmla="*/ 2 w 29"/>
                <a:gd name="T37" fmla="*/ 1 h 28"/>
                <a:gd name="T38" fmla="*/ 2 w 29"/>
                <a:gd name="T39" fmla="*/ 1 h 28"/>
                <a:gd name="T40" fmla="*/ 3 w 29"/>
                <a:gd name="T41" fmla="*/ 1 h 28"/>
                <a:gd name="T42" fmla="*/ 3 w 29"/>
                <a:gd name="T43" fmla="*/ 1 h 28"/>
                <a:gd name="T44" fmla="*/ 3 w 29"/>
                <a:gd name="T45" fmla="*/ 2 h 28"/>
                <a:gd name="T46" fmla="*/ 3 w 29"/>
                <a:gd name="T47" fmla="*/ 2 h 28"/>
                <a:gd name="T48" fmla="*/ 3 w 29"/>
                <a:gd name="T49" fmla="*/ 2 h 28"/>
                <a:gd name="T50" fmla="*/ 3 w 29"/>
                <a:gd name="T51" fmla="*/ 3 h 28"/>
                <a:gd name="T52" fmla="*/ 3 w 29"/>
                <a:gd name="T53" fmla="*/ 4 h 28"/>
                <a:gd name="T54" fmla="*/ 2 w 29"/>
                <a:gd name="T55" fmla="*/ 4 h 28"/>
                <a:gd name="T56" fmla="*/ 1 w 29"/>
                <a:gd name="T57" fmla="*/ 4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81" name="Freeform 131"/>
            <p:cNvSpPr>
              <a:spLocks/>
            </p:cNvSpPr>
            <p:nvPr/>
          </p:nvSpPr>
          <p:spPr bwMode="auto">
            <a:xfrm>
              <a:off x="3234" y="2443"/>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82" name="Freeform 132"/>
            <p:cNvSpPr>
              <a:spLocks/>
            </p:cNvSpPr>
            <p:nvPr/>
          </p:nvSpPr>
          <p:spPr bwMode="auto">
            <a:xfrm>
              <a:off x="3241" y="2450"/>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83" name="Freeform 133"/>
            <p:cNvSpPr>
              <a:spLocks/>
            </p:cNvSpPr>
            <p:nvPr/>
          </p:nvSpPr>
          <p:spPr bwMode="auto">
            <a:xfrm>
              <a:off x="3207" y="2590"/>
              <a:ext cx="30" cy="30"/>
            </a:xfrm>
            <a:custGeom>
              <a:avLst/>
              <a:gdLst>
                <a:gd name="T0" fmla="*/ 8 w 60"/>
                <a:gd name="T1" fmla="*/ 4 h 60"/>
                <a:gd name="T2" fmla="*/ 8 w 60"/>
                <a:gd name="T3" fmla="*/ 4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1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84" name="Freeform 134"/>
            <p:cNvSpPr>
              <a:spLocks/>
            </p:cNvSpPr>
            <p:nvPr/>
          </p:nvSpPr>
          <p:spPr bwMode="auto">
            <a:xfrm>
              <a:off x="3215" y="2597"/>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85" name="Freeform 135"/>
            <p:cNvSpPr>
              <a:spLocks/>
            </p:cNvSpPr>
            <p:nvPr/>
          </p:nvSpPr>
          <p:spPr bwMode="auto">
            <a:xfrm>
              <a:off x="3231" y="2715"/>
              <a:ext cx="30" cy="30"/>
            </a:xfrm>
            <a:custGeom>
              <a:avLst/>
              <a:gdLst>
                <a:gd name="T0" fmla="*/ 8 w 58"/>
                <a:gd name="T1" fmla="*/ 4 h 59"/>
                <a:gd name="T2" fmla="*/ 8 w 58"/>
                <a:gd name="T3" fmla="*/ 3 h 59"/>
                <a:gd name="T4" fmla="*/ 8 w 58"/>
                <a:gd name="T5" fmla="*/ 3 h 59"/>
                <a:gd name="T6" fmla="*/ 7 w 58"/>
                <a:gd name="T7" fmla="*/ 2 h 59"/>
                <a:gd name="T8" fmla="*/ 7 w 58"/>
                <a:gd name="T9" fmla="*/ 2 h 59"/>
                <a:gd name="T10" fmla="*/ 6 w 58"/>
                <a:gd name="T11" fmla="*/ 1 h 59"/>
                <a:gd name="T12" fmla="*/ 6 w 58"/>
                <a:gd name="T13" fmla="*/ 1 h 59"/>
                <a:gd name="T14" fmla="*/ 5 w 58"/>
                <a:gd name="T15" fmla="*/ 0 h 59"/>
                <a:gd name="T16" fmla="*/ 4 w 58"/>
                <a:gd name="T17" fmla="*/ 0 h 59"/>
                <a:gd name="T18" fmla="*/ 3 w 58"/>
                <a:gd name="T19" fmla="*/ 1 h 59"/>
                <a:gd name="T20" fmla="*/ 1 w 58"/>
                <a:gd name="T21" fmla="*/ 2 h 59"/>
                <a:gd name="T22" fmla="*/ 1 w 58"/>
                <a:gd name="T23" fmla="*/ 3 h 59"/>
                <a:gd name="T24" fmla="*/ 0 w 58"/>
                <a:gd name="T25" fmla="*/ 4 h 59"/>
                <a:gd name="T26" fmla="*/ 0 w 58"/>
                <a:gd name="T27" fmla="*/ 5 h 59"/>
                <a:gd name="T28" fmla="*/ 1 w 58"/>
                <a:gd name="T29" fmla="*/ 6 h 59"/>
                <a:gd name="T30" fmla="*/ 1 w 58"/>
                <a:gd name="T31" fmla="*/ 6 h 59"/>
                <a:gd name="T32" fmla="*/ 1 w 58"/>
                <a:gd name="T33" fmla="*/ 7 h 59"/>
                <a:gd name="T34" fmla="*/ 2 w 58"/>
                <a:gd name="T35" fmla="*/ 7 h 59"/>
                <a:gd name="T36" fmla="*/ 3 w 58"/>
                <a:gd name="T37" fmla="*/ 8 h 59"/>
                <a:gd name="T38" fmla="*/ 3 w 58"/>
                <a:gd name="T39" fmla="*/ 8 h 59"/>
                <a:gd name="T40" fmla="*/ 4 w 58"/>
                <a:gd name="T41" fmla="*/ 8 h 59"/>
                <a:gd name="T42" fmla="*/ 5 w 58"/>
                <a:gd name="T43" fmla="*/ 8 h 59"/>
                <a:gd name="T44" fmla="*/ 6 w 58"/>
                <a:gd name="T45" fmla="*/ 8 h 59"/>
                <a:gd name="T46" fmla="*/ 6 w 58"/>
                <a:gd name="T47" fmla="*/ 7 h 59"/>
                <a:gd name="T48" fmla="*/ 7 w 58"/>
                <a:gd name="T49" fmla="*/ 7 h 59"/>
                <a:gd name="T50" fmla="*/ 7 w 58"/>
                <a:gd name="T51" fmla="*/ 6 h 59"/>
                <a:gd name="T52" fmla="*/ 8 w 58"/>
                <a:gd name="T53" fmla="*/ 6 h 59"/>
                <a:gd name="T54" fmla="*/ 8 w 58"/>
                <a:gd name="T55" fmla="*/ 5 h 59"/>
                <a:gd name="T56" fmla="*/ 8 w 58"/>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86" name="Freeform 136"/>
            <p:cNvSpPr>
              <a:spLocks/>
            </p:cNvSpPr>
            <p:nvPr/>
          </p:nvSpPr>
          <p:spPr bwMode="auto">
            <a:xfrm>
              <a:off x="3239" y="2723"/>
              <a:ext cx="14" cy="14"/>
            </a:xfrm>
            <a:custGeom>
              <a:avLst/>
              <a:gdLst>
                <a:gd name="T0" fmla="*/ 2 w 28"/>
                <a:gd name="T1" fmla="*/ 3 h 29"/>
                <a:gd name="T2" fmla="*/ 2 w 28"/>
                <a:gd name="T3" fmla="*/ 3 h 29"/>
                <a:gd name="T4" fmla="*/ 2 w 28"/>
                <a:gd name="T5" fmla="*/ 3 h 29"/>
                <a:gd name="T6" fmla="*/ 1 w 28"/>
                <a:gd name="T7" fmla="*/ 3 h 29"/>
                <a:gd name="T8" fmla="*/ 1 w 28"/>
                <a:gd name="T9" fmla="*/ 3 h 29"/>
                <a:gd name="T10" fmla="*/ 1 w 28"/>
                <a:gd name="T11" fmla="*/ 2 h 29"/>
                <a:gd name="T12" fmla="*/ 1 w 28"/>
                <a:gd name="T13" fmla="*/ 2 h 29"/>
                <a:gd name="T14" fmla="*/ 0 w 28"/>
                <a:gd name="T15" fmla="*/ 2 h 29"/>
                <a:gd name="T16" fmla="*/ 0 w 28"/>
                <a:gd name="T17" fmla="*/ 1 h 29"/>
                <a:gd name="T18" fmla="*/ 0 w 28"/>
                <a:gd name="T19" fmla="*/ 1 h 29"/>
                <a:gd name="T20" fmla="*/ 1 w 28"/>
                <a:gd name="T21" fmla="*/ 1 h 29"/>
                <a:gd name="T22" fmla="*/ 1 w 28"/>
                <a:gd name="T23" fmla="*/ 0 h 29"/>
                <a:gd name="T24" fmla="*/ 1 w 28"/>
                <a:gd name="T25" fmla="*/ 0 h 29"/>
                <a:gd name="T26" fmla="*/ 1 w 28"/>
                <a:gd name="T27" fmla="*/ 0 h 29"/>
                <a:gd name="T28" fmla="*/ 2 w 28"/>
                <a:gd name="T29" fmla="*/ 0 h 29"/>
                <a:gd name="T30" fmla="*/ 2 w 28"/>
                <a:gd name="T31" fmla="*/ 0 h 29"/>
                <a:gd name="T32" fmla="*/ 2 w 28"/>
                <a:gd name="T33" fmla="*/ 0 h 29"/>
                <a:gd name="T34" fmla="*/ 3 w 28"/>
                <a:gd name="T35" fmla="*/ 0 h 29"/>
                <a:gd name="T36" fmla="*/ 3 w 28"/>
                <a:gd name="T37" fmla="*/ 0 h 29"/>
                <a:gd name="T38" fmla="*/ 3 w 28"/>
                <a:gd name="T39" fmla="*/ 0 h 29"/>
                <a:gd name="T40" fmla="*/ 4 w 28"/>
                <a:gd name="T41" fmla="*/ 0 h 29"/>
                <a:gd name="T42" fmla="*/ 4 w 28"/>
                <a:gd name="T43" fmla="*/ 0 h 29"/>
                <a:gd name="T44" fmla="*/ 4 w 28"/>
                <a:gd name="T45" fmla="*/ 1 h 29"/>
                <a:gd name="T46" fmla="*/ 4 w 28"/>
                <a:gd name="T47" fmla="*/ 1 h 29"/>
                <a:gd name="T48" fmla="*/ 4 w 28"/>
                <a:gd name="T49" fmla="*/ 1 h 29"/>
                <a:gd name="T50" fmla="*/ 4 w 28"/>
                <a:gd name="T51" fmla="*/ 2 h 29"/>
                <a:gd name="T52" fmla="*/ 4 w 28"/>
                <a:gd name="T53" fmla="*/ 3 h 29"/>
                <a:gd name="T54" fmla="*/ 3 w 28"/>
                <a:gd name="T55" fmla="*/ 3 h 29"/>
                <a:gd name="T56" fmla="*/ 2 w 28"/>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87" name="Freeform 137"/>
            <p:cNvSpPr>
              <a:spLocks/>
            </p:cNvSpPr>
            <p:nvPr/>
          </p:nvSpPr>
          <p:spPr bwMode="auto">
            <a:xfrm>
              <a:off x="3380" y="2742"/>
              <a:ext cx="30" cy="30"/>
            </a:xfrm>
            <a:custGeom>
              <a:avLst/>
              <a:gdLst>
                <a:gd name="T0" fmla="*/ 8 w 60"/>
                <a:gd name="T1" fmla="*/ 4 h 58"/>
                <a:gd name="T2" fmla="*/ 8 w 60"/>
                <a:gd name="T3" fmla="*/ 3 h 58"/>
                <a:gd name="T4" fmla="*/ 8 w 60"/>
                <a:gd name="T5" fmla="*/ 3 h 58"/>
                <a:gd name="T6" fmla="*/ 7 w 60"/>
                <a:gd name="T7" fmla="*/ 2 h 58"/>
                <a:gd name="T8" fmla="*/ 7 w 60"/>
                <a:gd name="T9" fmla="*/ 1 h 58"/>
                <a:gd name="T10" fmla="*/ 6 w 60"/>
                <a:gd name="T11" fmla="*/ 1 h 58"/>
                <a:gd name="T12" fmla="*/ 6 w 60"/>
                <a:gd name="T13" fmla="*/ 1 h 58"/>
                <a:gd name="T14" fmla="*/ 5 w 60"/>
                <a:gd name="T15" fmla="*/ 0 h 58"/>
                <a:gd name="T16" fmla="*/ 4 w 60"/>
                <a:gd name="T17" fmla="*/ 0 h 58"/>
                <a:gd name="T18" fmla="*/ 3 w 60"/>
                <a:gd name="T19" fmla="*/ 1 h 58"/>
                <a:gd name="T20" fmla="*/ 1 w 60"/>
                <a:gd name="T21" fmla="*/ 1 h 58"/>
                <a:gd name="T22" fmla="*/ 1 w 60"/>
                <a:gd name="T23" fmla="*/ 3 h 58"/>
                <a:gd name="T24" fmla="*/ 0 w 60"/>
                <a:gd name="T25" fmla="*/ 4 h 58"/>
                <a:gd name="T26" fmla="*/ 1 w 60"/>
                <a:gd name="T27" fmla="*/ 5 h 58"/>
                <a:gd name="T28" fmla="*/ 1 w 60"/>
                <a:gd name="T29" fmla="*/ 6 h 58"/>
                <a:gd name="T30" fmla="*/ 1 w 60"/>
                <a:gd name="T31" fmla="*/ 6 h 58"/>
                <a:gd name="T32" fmla="*/ 1 w 60"/>
                <a:gd name="T33" fmla="*/ 7 h 58"/>
                <a:gd name="T34" fmla="*/ 2 w 60"/>
                <a:gd name="T35" fmla="*/ 7 h 58"/>
                <a:gd name="T36" fmla="*/ 3 w 60"/>
                <a:gd name="T37" fmla="*/ 8 h 58"/>
                <a:gd name="T38" fmla="*/ 3 w 60"/>
                <a:gd name="T39" fmla="*/ 8 h 58"/>
                <a:gd name="T40" fmla="*/ 4 w 60"/>
                <a:gd name="T41" fmla="*/ 8 h 58"/>
                <a:gd name="T42" fmla="*/ 5 w 60"/>
                <a:gd name="T43" fmla="*/ 8 h 58"/>
                <a:gd name="T44" fmla="*/ 6 w 60"/>
                <a:gd name="T45" fmla="*/ 8 h 58"/>
                <a:gd name="T46" fmla="*/ 6 w 60"/>
                <a:gd name="T47" fmla="*/ 7 h 58"/>
                <a:gd name="T48" fmla="*/ 7 w 60"/>
                <a:gd name="T49" fmla="*/ 7 h 58"/>
                <a:gd name="T50" fmla="*/ 7 w 60"/>
                <a:gd name="T51" fmla="*/ 6 h 58"/>
                <a:gd name="T52" fmla="*/ 8 w 60"/>
                <a:gd name="T53" fmla="*/ 6 h 58"/>
                <a:gd name="T54" fmla="*/ 8 w 60"/>
                <a:gd name="T55" fmla="*/ 5 h 58"/>
                <a:gd name="T56" fmla="*/ 8 w 60"/>
                <a:gd name="T57" fmla="*/ 4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88" name="Freeform 138"/>
            <p:cNvSpPr>
              <a:spLocks/>
            </p:cNvSpPr>
            <p:nvPr/>
          </p:nvSpPr>
          <p:spPr bwMode="auto">
            <a:xfrm>
              <a:off x="3388" y="2750"/>
              <a:ext cx="15" cy="14"/>
            </a:xfrm>
            <a:custGeom>
              <a:avLst/>
              <a:gdLst>
                <a:gd name="T0" fmla="*/ 2 w 30"/>
                <a:gd name="T1" fmla="*/ 4 h 28"/>
                <a:gd name="T2" fmla="*/ 2 w 30"/>
                <a:gd name="T3" fmla="*/ 4 h 28"/>
                <a:gd name="T4" fmla="*/ 2 w 30"/>
                <a:gd name="T5" fmla="*/ 4 h 28"/>
                <a:gd name="T6" fmla="*/ 1 w 30"/>
                <a:gd name="T7" fmla="*/ 4 h 28"/>
                <a:gd name="T8" fmla="*/ 1 w 30"/>
                <a:gd name="T9" fmla="*/ 4 h 28"/>
                <a:gd name="T10" fmla="*/ 1 w 30"/>
                <a:gd name="T11" fmla="*/ 3 h 28"/>
                <a:gd name="T12" fmla="*/ 1 w 30"/>
                <a:gd name="T13" fmla="*/ 3 h 28"/>
                <a:gd name="T14" fmla="*/ 0 w 30"/>
                <a:gd name="T15" fmla="*/ 3 h 28"/>
                <a:gd name="T16" fmla="*/ 0 w 30"/>
                <a:gd name="T17" fmla="*/ 2 h 28"/>
                <a:gd name="T18" fmla="*/ 0 w 30"/>
                <a:gd name="T19" fmla="*/ 2 h 28"/>
                <a:gd name="T20" fmla="*/ 1 w 30"/>
                <a:gd name="T21" fmla="*/ 2 h 28"/>
                <a:gd name="T22" fmla="*/ 1 w 30"/>
                <a:gd name="T23" fmla="*/ 1 h 28"/>
                <a:gd name="T24" fmla="*/ 1 w 30"/>
                <a:gd name="T25" fmla="*/ 1 h 28"/>
                <a:gd name="T26" fmla="*/ 1 w 30"/>
                <a:gd name="T27" fmla="*/ 1 h 28"/>
                <a:gd name="T28" fmla="*/ 2 w 30"/>
                <a:gd name="T29" fmla="*/ 1 h 28"/>
                <a:gd name="T30" fmla="*/ 2 w 30"/>
                <a:gd name="T31" fmla="*/ 0 h 28"/>
                <a:gd name="T32" fmla="*/ 2 w 30"/>
                <a:gd name="T33" fmla="*/ 0 h 28"/>
                <a:gd name="T34" fmla="*/ 3 w 30"/>
                <a:gd name="T35" fmla="*/ 0 h 28"/>
                <a:gd name="T36" fmla="*/ 3 w 30"/>
                <a:gd name="T37" fmla="*/ 1 h 28"/>
                <a:gd name="T38" fmla="*/ 3 w 30"/>
                <a:gd name="T39" fmla="*/ 1 h 28"/>
                <a:gd name="T40" fmla="*/ 4 w 30"/>
                <a:gd name="T41" fmla="*/ 1 h 28"/>
                <a:gd name="T42" fmla="*/ 4 w 30"/>
                <a:gd name="T43" fmla="*/ 1 h 28"/>
                <a:gd name="T44" fmla="*/ 4 w 30"/>
                <a:gd name="T45" fmla="*/ 2 h 28"/>
                <a:gd name="T46" fmla="*/ 4 w 30"/>
                <a:gd name="T47" fmla="*/ 2 h 28"/>
                <a:gd name="T48" fmla="*/ 4 w 30"/>
                <a:gd name="T49" fmla="*/ 2 h 28"/>
                <a:gd name="T50" fmla="*/ 4 w 30"/>
                <a:gd name="T51" fmla="*/ 3 h 28"/>
                <a:gd name="T52" fmla="*/ 4 w 30"/>
                <a:gd name="T53" fmla="*/ 4 h 28"/>
                <a:gd name="T54" fmla="*/ 3 w 30"/>
                <a:gd name="T55" fmla="*/ 4 h 28"/>
                <a:gd name="T56" fmla="*/ 2 w 30"/>
                <a:gd name="T57" fmla="*/ 4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89" name="Freeform 139"/>
            <p:cNvSpPr>
              <a:spLocks/>
            </p:cNvSpPr>
            <p:nvPr/>
          </p:nvSpPr>
          <p:spPr bwMode="auto">
            <a:xfrm>
              <a:off x="3407" y="2643"/>
              <a:ext cx="30" cy="30"/>
            </a:xfrm>
            <a:custGeom>
              <a:avLst/>
              <a:gdLst>
                <a:gd name="T0" fmla="*/ 8 w 60"/>
                <a:gd name="T1" fmla="*/ 4 h 59"/>
                <a:gd name="T2" fmla="*/ 8 w 60"/>
                <a:gd name="T3" fmla="*/ 3 h 59"/>
                <a:gd name="T4" fmla="*/ 8 w 60"/>
                <a:gd name="T5" fmla="*/ 3 h 59"/>
                <a:gd name="T6" fmla="*/ 7 w 60"/>
                <a:gd name="T7" fmla="*/ 2 h 59"/>
                <a:gd name="T8" fmla="*/ 7 w 60"/>
                <a:gd name="T9" fmla="*/ 2 h 59"/>
                <a:gd name="T10" fmla="*/ 6 w 60"/>
                <a:gd name="T11" fmla="*/ 1 h 59"/>
                <a:gd name="T12" fmla="*/ 6 w 60"/>
                <a:gd name="T13" fmla="*/ 1 h 59"/>
                <a:gd name="T14" fmla="*/ 5 w 60"/>
                <a:gd name="T15" fmla="*/ 0 h 59"/>
                <a:gd name="T16" fmla="*/ 4 w 60"/>
                <a:gd name="T17" fmla="*/ 0 h 59"/>
                <a:gd name="T18" fmla="*/ 3 w 60"/>
                <a:gd name="T19" fmla="*/ 1 h 59"/>
                <a:gd name="T20" fmla="*/ 2 w 60"/>
                <a:gd name="T21" fmla="*/ 2 h 59"/>
                <a:gd name="T22" fmla="*/ 1 w 60"/>
                <a:gd name="T23" fmla="*/ 3 h 59"/>
                <a:gd name="T24" fmla="*/ 0 w 60"/>
                <a:gd name="T25" fmla="*/ 4 h 59"/>
                <a:gd name="T26" fmla="*/ 1 w 60"/>
                <a:gd name="T27" fmla="*/ 5 h 59"/>
                <a:gd name="T28" fmla="*/ 1 w 60"/>
                <a:gd name="T29" fmla="*/ 6 h 59"/>
                <a:gd name="T30" fmla="*/ 1 w 60"/>
                <a:gd name="T31" fmla="*/ 6 h 59"/>
                <a:gd name="T32" fmla="*/ 2 w 60"/>
                <a:gd name="T33" fmla="*/ 7 h 59"/>
                <a:gd name="T34" fmla="*/ 2 w 60"/>
                <a:gd name="T35" fmla="*/ 7 h 59"/>
                <a:gd name="T36" fmla="*/ 3 w 60"/>
                <a:gd name="T37" fmla="*/ 8 h 59"/>
                <a:gd name="T38" fmla="*/ 3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90" name="Freeform 140"/>
            <p:cNvSpPr>
              <a:spLocks/>
            </p:cNvSpPr>
            <p:nvPr/>
          </p:nvSpPr>
          <p:spPr bwMode="auto">
            <a:xfrm>
              <a:off x="3414" y="2651"/>
              <a:ext cx="15" cy="14"/>
            </a:xfrm>
            <a:custGeom>
              <a:avLst/>
              <a:gdLst>
                <a:gd name="T0" fmla="*/ 2 w 30"/>
                <a:gd name="T1" fmla="*/ 3 h 29"/>
                <a:gd name="T2" fmla="*/ 2 w 30"/>
                <a:gd name="T3" fmla="*/ 3 h 29"/>
                <a:gd name="T4" fmla="*/ 2 w 30"/>
                <a:gd name="T5" fmla="*/ 3 h 29"/>
                <a:gd name="T6" fmla="*/ 1 w 30"/>
                <a:gd name="T7" fmla="*/ 3 h 29"/>
                <a:gd name="T8" fmla="*/ 1 w 30"/>
                <a:gd name="T9" fmla="*/ 3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0 h 29"/>
                <a:gd name="T24" fmla="*/ 1 w 30"/>
                <a:gd name="T25" fmla="*/ 0 h 29"/>
                <a:gd name="T26" fmla="*/ 1 w 30"/>
                <a:gd name="T27" fmla="*/ 0 h 29"/>
                <a:gd name="T28" fmla="*/ 2 w 30"/>
                <a:gd name="T29" fmla="*/ 0 h 29"/>
                <a:gd name="T30" fmla="*/ 2 w 30"/>
                <a:gd name="T31" fmla="*/ 0 h 29"/>
                <a:gd name="T32" fmla="*/ 2 w 30"/>
                <a:gd name="T33" fmla="*/ 0 h 29"/>
                <a:gd name="T34" fmla="*/ 3 w 30"/>
                <a:gd name="T35" fmla="*/ 0 h 29"/>
                <a:gd name="T36" fmla="*/ 3 w 30"/>
                <a:gd name="T37" fmla="*/ 0 h 29"/>
                <a:gd name="T38" fmla="*/ 3 w 30"/>
                <a:gd name="T39" fmla="*/ 0 h 29"/>
                <a:gd name="T40" fmla="*/ 4 w 30"/>
                <a:gd name="T41" fmla="*/ 0 h 29"/>
                <a:gd name="T42" fmla="*/ 4 w 30"/>
                <a:gd name="T43" fmla="*/ 0 h 29"/>
                <a:gd name="T44" fmla="*/ 4 w 30"/>
                <a:gd name="T45" fmla="*/ 1 h 29"/>
                <a:gd name="T46" fmla="*/ 4 w 30"/>
                <a:gd name="T47" fmla="*/ 1 h 29"/>
                <a:gd name="T48" fmla="*/ 4 w 30"/>
                <a:gd name="T49" fmla="*/ 1 h 29"/>
                <a:gd name="T50" fmla="*/ 4 w 30"/>
                <a:gd name="T51" fmla="*/ 2 h 29"/>
                <a:gd name="T52" fmla="*/ 4 w 30"/>
                <a:gd name="T53" fmla="*/ 3 h 29"/>
                <a:gd name="T54" fmla="*/ 3 w 30"/>
                <a:gd name="T55" fmla="*/ 3 h 29"/>
                <a:gd name="T56" fmla="*/ 2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91" name="Freeform 141"/>
            <p:cNvSpPr>
              <a:spLocks/>
            </p:cNvSpPr>
            <p:nvPr/>
          </p:nvSpPr>
          <p:spPr bwMode="auto">
            <a:xfrm>
              <a:off x="3407" y="2515"/>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92" name="Freeform 142"/>
            <p:cNvSpPr>
              <a:spLocks/>
            </p:cNvSpPr>
            <p:nvPr/>
          </p:nvSpPr>
          <p:spPr bwMode="auto">
            <a:xfrm>
              <a:off x="3414" y="2522"/>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93" name="Freeform 143"/>
            <p:cNvSpPr>
              <a:spLocks/>
            </p:cNvSpPr>
            <p:nvPr/>
          </p:nvSpPr>
          <p:spPr bwMode="auto">
            <a:xfrm>
              <a:off x="2347" y="2643"/>
              <a:ext cx="29" cy="30"/>
            </a:xfrm>
            <a:custGeom>
              <a:avLst/>
              <a:gdLst>
                <a:gd name="T0" fmla="*/ 8 w 58"/>
                <a:gd name="T1" fmla="*/ 4 h 59"/>
                <a:gd name="T2" fmla="*/ 8 w 58"/>
                <a:gd name="T3" fmla="*/ 3 h 59"/>
                <a:gd name="T4" fmla="*/ 7 w 58"/>
                <a:gd name="T5" fmla="*/ 3 h 59"/>
                <a:gd name="T6" fmla="*/ 7 w 58"/>
                <a:gd name="T7" fmla="*/ 2 h 59"/>
                <a:gd name="T8" fmla="*/ 7 w 58"/>
                <a:gd name="T9" fmla="*/ 2 h 59"/>
                <a:gd name="T10" fmla="*/ 6 w 58"/>
                <a:gd name="T11" fmla="*/ 1 h 59"/>
                <a:gd name="T12" fmla="*/ 5 w 58"/>
                <a:gd name="T13" fmla="*/ 1 h 59"/>
                <a:gd name="T14" fmla="*/ 5 w 58"/>
                <a:gd name="T15" fmla="*/ 0 h 59"/>
                <a:gd name="T16" fmla="*/ 4 w 58"/>
                <a:gd name="T17" fmla="*/ 0 h 59"/>
                <a:gd name="T18" fmla="*/ 3 w 58"/>
                <a:gd name="T19" fmla="*/ 1 h 59"/>
                <a:gd name="T20" fmla="*/ 1 w 58"/>
                <a:gd name="T21" fmla="*/ 2 h 59"/>
                <a:gd name="T22" fmla="*/ 1 w 58"/>
                <a:gd name="T23" fmla="*/ 3 h 59"/>
                <a:gd name="T24" fmla="*/ 0 w 58"/>
                <a:gd name="T25" fmla="*/ 4 h 59"/>
                <a:gd name="T26" fmla="*/ 0 w 58"/>
                <a:gd name="T27" fmla="*/ 5 h 59"/>
                <a:gd name="T28" fmla="*/ 1 w 58"/>
                <a:gd name="T29" fmla="*/ 6 h 59"/>
                <a:gd name="T30" fmla="*/ 1 w 58"/>
                <a:gd name="T31" fmla="*/ 6 h 59"/>
                <a:gd name="T32" fmla="*/ 1 w 58"/>
                <a:gd name="T33" fmla="*/ 7 h 59"/>
                <a:gd name="T34" fmla="*/ 2 w 58"/>
                <a:gd name="T35" fmla="*/ 7 h 59"/>
                <a:gd name="T36" fmla="*/ 3 w 58"/>
                <a:gd name="T37" fmla="*/ 8 h 59"/>
                <a:gd name="T38" fmla="*/ 3 w 58"/>
                <a:gd name="T39" fmla="*/ 8 h 59"/>
                <a:gd name="T40" fmla="*/ 4 w 58"/>
                <a:gd name="T41" fmla="*/ 8 h 59"/>
                <a:gd name="T42" fmla="*/ 5 w 58"/>
                <a:gd name="T43" fmla="*/ 8 h 59"/>
                <a:gd name="T44" fmla="*/ 5 w 58"/>
                <a:gd name="T45" fmla="*/ 8 h 59"/>
                <a:gd name="T46" fmla="*/ 6 w 58"/>
                <a:gd name="T47" fmla="*/ 7 h 59"/>
                <a:gd name="T48" fmla="*/ 7 w 58"/>
                <a:gd name="T49" fmla="*/ 7 h 59"/>
                <a:gd name="T50" fmla="*/ 7 w 58"/>
                <a:gd name="T51" fmla="*/ 6 h 59"/>
                <a:gd name="T52" fmla="*/ 7 w 58"/>
                <a:gd name="T53" fmla="*/ 6 h 59"/>
                <a:gd name="T54" fmla="*/ 8 w 58"/>
                <a:gd name="T55" fmla="*/ 5 h 59"/>
                <a:gd name="T56" fmla="*/ 8 w 58"/>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94" name="Freeform 144"/>
            <p:cNvSpPr>
              <a:spLocks/>
            </p:cNvSpPr>
            <p:nvPr/>
          </p:nvSpPr>
          <p:spPr bwMode="auto">
            <a:xfrm>
              <a:off x="2354" y="2651"/>
              <a:ext cx="15" cy="14"/>
            </a:xfrm>
            <a:custGeom>
              <a:avLst/>
              <a:gdLst>
                <a:gd name="T0" fmla="*/ 2 w 29"/>
                <a:gd name="T1" fmla="*/ 3 h 29"/>
                <a:gd name="T2" fmla="*/ 2 w 29"/>
                <a:gd name="T3" fmla="*/ 3 h 29"/>
                <a:gd name="T4" fmla="*/ 2 w 29"/>
                <a:gd name="T5" fmla="*/ 3 h 29"/>
                <a:gd name="T6" fmla="*/ 1 w 29"/>
                <a:gd name="T7" fmla="*/ 3 h 29"/>
                <a:gd name="T8" fmla="*/ 1 w 29"/>
                <a:gd name="T9" fmla="*/ 3 h 29"/>
                <a:gd name="T10" fmla="*/ 1 w 29"/>
                <a:gd name="T11" fmla="*/ 2 h 29"/>
                <a:gd name="T12" fmla="*/ 1 w 29"/>
                <a:gd name="T13" fmla="*/ 2 h 29"/>
                <a:gd name="T14" fmla="*/ 0 w 29"/>
                <a:gd name="T15" fmla="*/ 2 h 29"/>
                <a:gd name="T16" fmla="*/ 0 w 29"/>
                <a:gd name="T17" fmla="*/ 1 h 29"/>
                <a:gd name="T18" fmla="*/ 0 w 29"/>
                <a:gd name="T19" fmla="*/ 1 h 29"/>
                <a:gd name="T20" fmla="*/ 1 w 29"/>
                <a:gd name="T21" fmla="*/ 1 h 29"/>
                <a:gd name="T22" fmla="*/ 1 w 29"/>
                <a:gd name="T23" fmla="*/ 0 h 29"/>
                <a:gd name="T24" fmla="*/ 1 w 29"/>
                <a:gd name="T25" fmla="*/ 0 h 29"/>
                <a:gd name="T26" fmla="*/ 1 w 29"/>
                <a:gd name="T27" fmla="*/ 0 h 29"/>
                <a:gd name="T28" fmla="*/ 2 w 29"/>
                <a:gd name="T29" fmla="*/ 0 h 29"/>
                <a:gd name="T30" fmla="*/ 2 w 29"/>
                <a:gd name="T31" fmla="*/ 0 h 29"/>
                <a:gd name="T32" fmla="*/ 2 w 29"/>
                <a:gd name="T33" fmla="*/ 0 h 29"/>
                <a:gd name="T34" fmla="*/ 3 w 29"/>
                <a:gd name="T35" fmla="*/ 0 h 29"/>
                <a:gd name="T36" fmla="*/ 3 w 29"/>
                <a:gd name="T37" fmla="*/ 0 h 29"/>
                <a:gd name="T38" fmla="*/ 3 w 29"/>
                <a:gd name="T39" fmla="*/ 0 h 29"/>
                <a:gd name="T40" fmla="*/ 4 w 29"/>
                <a:gd name="T41" fmla="*/ 0 h 29"/>
                <a:gd name="T42" fmla="*/ 4 w 29"/>
                <a:gd name="T43" fmla="*/ 0 h 29"/>
                <a:gd name="T44" fmla="*/ 4 w 29"/>
                <a:gd name="T45" fmla="*/ 1 h 29"/>
                <a:gd name="T46" fmla="*/ 4 w 29"/>
                <a:gd name="T47" fmla="*/ 1 h 29"/>
                <a:gd name="T48" fmla="*/ 4 w 29"/>
                <a:gd name="T49" fmla="*/ 1 h 29"/>
                <a:gd name="T50" fmla="*/ 4 w 29"/>
                <a:gd name="T51" fmla="*/ 2 h 29"/>
                <a:gd name="T52" fmla="*/ 4 w 29"/>
                <a:gd name="T53" fmla="*/ 3 h 29"/>
                <a:gd name="T54" fmla="*/ 3 w 29"/>
                <a:gd name="T55" fmla="*/ 3 h 29"/>
                <a:gd name="T56" fmla="*/ 2 w 29"/>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95" name="Freeform 145"/>
            <p:cNvSpPr>
              <a:spLocks/>
            </p:cNvSpPr>
            <p:nvPr/>
          </p:nvSpPr>
          <p:spPr bwMode="auto">
            <a:xfrm>
              <a:off x="2485" y="1569"/>
              <a:ext cx="30" cy="30"/>
            </a:xfrm>
            <a:custGeom>
              <a:avLst/>
              <a:gdLst>
                <a:gd name="T0" fmla="*/ 8 w 60"/>
                <a:gd name="T1" fmla="*/ 4 h 60"/>
                <a:gd name="T2" fmla="*/ 8 w 60"/>
                <a:gd name="T3" fmla="*/ 4 h 60"/>
                <a:gd name="T4" fmla="*/ 8 w 60"/>
                <a:gd name="T5" fmla="*/ 3 h 60"/>
                <a:gd name="T6" fmla="*/ 7 w 60"/>
                <a:gd name="T7" fmla="*/ 2 h 60"/>
                <a:gd name="T8" fmla="*/ 7 w 60"/>
                <a:gd name="T9" fmla="*/ 1 h 60"/>
                <a:gd name="T10" fmla="*/ 6 w 60"/>
                <a:gd name="T11" fmla="*/ 1 h 60"/>
                <a:gd name="T12" fmla="*/ 6 w 60"/>
                <a:gd name="T13" fmla="*/ 1 h 60"/>
                <a:gd name="T14" fmla="*/ 5 w 60"/>
                <a:gd name="T15" fmla="*/ 0 h 60"/>
                <a:gd name="T16" fmla="*/ 4 w 60"/>
                <a:gd name="T17" fmla="*/ 0 h 60"/>
                <a:gd name="T18" fmla="*/ 3 w 60"/>
                <a:gd name="T19" fmla="*/ 1 h 60"/>
                <a:gd name="T20" fmla="*/ 2 w 60"/>
                <a:gd name="T21" fmla="*/ 1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996" name="Freeform 146"/>
            <p:cNvSpPr>
              <a:spLocks/>
            </p:cNvSpPr>
            <p:nvPr/>
          </p:nvSpPr>
          <p:spPr bwMode="auto">
            <a:xfrm>
              <a:off x="2492" y="1577"/>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grpSp>
      <p:grpSp>
        <p:nvGrpSpPr>
          <p:cNvPr id="18438" name="Group 147"/>
          <p:cNvGrpSpPr>
            <a:grpSpLocks/>
          </p:cNvGrpSpPr>
          <p:nvPr/>
        </p:nvGrpSpPr>
        <p:grpSpPr bwMode="auto">
          <a:xfrm rot="-193211">
            <a:off x="0" y="4738688"/>
            <a:ext cx="1912938" cy="2119312"/>
            <a:chOff x="2332" y="1554"/>
            <a:chExt cx="1105" cy="1218"/>
          </a:xfrm>
        </p:grpSpPr>
        <p:sp>
          <p:nvSpPr>
            <p:cNvPr id="18719" name="Freeform 148"/>
            <p:cNvSpPr>
              <a:spLocks/>
            </p:cNvSpPr>
            <p:nvPr/>
          </p:nvSpPr>
          <p:spPr bwMode="auto">
            <a:xfrm>
              <a:off x="2450" y="2113"/>
              <a:ext cx="30" cy="30"/>
            </a:xfrm>
            <a:custGeom>
              <a:avLst/>
              <a:gdLst>
                <a:gd name="T0" fmla="*/ 3 w 61"/>
                <a:gd name="T1" fmla="*/ 8 h 60"/>
                <a:gd name="T2" fmla="*/ 2 w 61"/>
                <a:gd name="T3" fmla="*/ 8 h 60"/>
                <a:gd name="T4" fmla="*/ 1 w 61"/>
                <a:gd name="T5" fmla="*/ 7 h 60"/>
                <a:gd name="T6" fmla="*/ 0 w 61"/>
                <a:gd name="T7" fmla="*/ 6 h 60"/>
                <a:gd name="T8" fmla="*/ 0 w 61"/>
                <a:gd name="T9" fmla="*/ 4 h 60"/>
                <a:gd name="T10" fmla="*/ 0 w 61"/>
                <a:gd name="T11" fmla="*/ 3 h 60"/>
                <a:gd name="T12" fmla="*/ 1 w 61"/>
                <a:gd name="T13" fmla="*/ 1 h 60"/>
                <a:gd name="T14" fmla="*/ 2 w 61"/>
                <a:gd name="T15" fmla="*/ 1 h 60"/>
                <a:gd name="T16" fmla="*/ 3 w 61"/>
                <a:gd name="T17" fmla="*/ 0 h 60"/>
                <a:gd name="T18" fmla="*/ 5 w 61"/>
                <a:gd name="T19" fmla="*/ 1 h 60"/>
                <a:gd name="T20" fmla="*/ 6 w 61"/>
                <a:gd name="T21" fmla="*/ 1 h 60"/>
                <a:gd name="T22" fmla="*/ 7 w 61"/>
                <a:gd name="T23" fmla="*/ 3 h 60"/>
                <a:gd name="T24" fmla="*/ 7 w 61"/>
                <a:gd name="T25" fmla="*/ 4 h 60"/>
                <a:gd name="T26" fmla="*/ 7 w 61"/>
                <a:gd name="T27" fmla="*/ 6 h 60"/>
                <a:gd name="T28" fmla="*/ 6 w 61"/>
                <a:gd name="T29" fmla="*/ 7 h 60"/>
                <a:gd name="T30" fmla="*/ 5 w 61"/>
                <a:gd name="T31" fmla="*/ 8 h 60"/>
                <a:gd name="T32" fmla="*/ 3 w 61"/>
                <a:gd name="T33" fmla="*/ 8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20" name="Freeform 149"/>
            <p:cNvSpPr>
              <a:spLocks/>
            </p:cNvSpPr>
            <p:nvPr/>
          </p:nvSpPr>
          <p:spPr bwMode="auto">
            <a:xfrm>
              <a:off x="2431" y="2013"/>
              <a:ext cx="67" cy="91"/>
            </a:xfrm>
            <a:custGeom>
              <a:avLst/>
              <a:gdLst>
                <a:gd name="T0" fmla="*/ 7 w 132"/>
                <a:gd name="T1" fmla="*/ 23 h 182"/>
                <a:gd name="T2" fmla="*/ 11 w 132"/>
                <a:gd name="T3" fmla="*/ 23 h 182"/>
                <a:gd name="T4" fmla="*/ 11 w 132"/>
                <a:gd name="T5" fmla="*/ 22 h 182"/>
                <a:gd name="T6" fmla="*/ 13 w 132"/>
                <a:gd name="T7" fmla="*/ 20 h 182"/>
                <a:gd name="T8" fmla="*/ 15 w 132"/>
                <a:gd name="T9" fmla="*/ 16 h 182"/>
                <a:gd name="T10" fmla="*/ 16 w 132"/>
                <a:gd name="T11" fmla="*/ 12 h 182"/>
                <a:gd name="T12" fmla="*/ 17 w 132"/>
                <a:gd name="T13" fmla="*/ 8 h 182"/>
                <a:gd name="T14" fmla="*/ 17 w 132"/>
                <a:gd name="T15" fmla="*/ 4 h 182"/>
                <a:gd name="T16" fmla="*/ 14 w 132"/>
                <a:gd name="T17" fmla="*/ 2 h 182"/>
                <a:gd name="T18" fmla="*/ 9 w 132"/>
                <a:gd name="T19" fmla="*/ 0 h 182"/>
                <a:gd name="T20" fmla="*/ 4 w 132"/>
                <a:gd name="T21" fmla="*/ 2 h 182"/>
                <a:gd name="T22" fmla="*/ 1 w 132"/>
                <a:gd name="T23" fmla="*/ 4 h 182"/>
                <a:gd name="T24" fmla="*/ 0 w 132"/>
                <a:gd name="T25" fmla="*/ 8 h 182"/>
                <a:gd name="T26" fmla="*/ 1 w 132"/>
                <a:gd name="T27" fmla="*/ 12 h 182"/>
                <a:gd name="T28" fmla="*/ 3 w 132"/>
                <a:gd name="T29" fmla="*/ 16 h 182"/>
                <a:gd name="T30" fmla="*/ 5 w 132"/>
                <a:gd name="T31" fmla="*/ 20 h 182"/>
                <a:gd name="T32" fmla="*/ 6 w 132"/>
                <a:gd name="T33" fmla="*/ 22 h 182"/>
                <a:gd name="T34" fmla="*/ 7 w 132"/>
                <a:gd name="T35" fmla="*/ 23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21" name="Freeform 150"/>
            <p:cNvSpPr>
              <a:spLocks/>
            </p:cNvSpPr>
            <p:nvPr/>
          </p:nvSpPr>
          <p:spPr bwMode="auto">
            <a:xfrm>
              <a:off x="2431" y="2013"/>
              <a:ext cx="67" cy="91"/>
            </a:xfrm>
            <a:custGeom>
              <a:avLst/>
              <a:gdLst>
                <a:gd name="T0" fmla="*/ 7 w 132"/>
                <a:gd name="T1" fmla="*/ 23 h 182"/>
                <a:gd name="T2" fmla="*/ 11 w 132"/>
                <a:gd name="T3" fmla="*/ 23 h 182"/>
                <a:gd name="T4" fmla="*/ 11 w 132"/>
                <a:gd name="T5" fmla="*/ 22 h 182"/>
                <a:gd name="T6" fmla="*/ 13 w 132"/>
                <a:gd name="T7" fmla="*/ 20 h 182"/>
                <a:gd name="T8" fmla="*/ 15 w 132"/>
                <a:gd name="T9" fmla="*/ 16 h 182"/>
                <a:gd name="T10" fmla="*/ 16 w 132"/>
                <a:gd name="T11" fmla="*/ 12 h 182"/>
                <a:gd name="T12" fmla="*/ 17 w 132"/>
                <a:gd name="T13" fmla="*/ 8 h 182"/>
                <a:gd name="T14" fmla="*/ 17 w 132"/>
                <a:gd name="T15" fmla="*/ 4 h 182"/>
                <a:gd name="T16" fmla="*/ 14 w 132"/>
                <a:gd name="T17" fmla="*/ 2 h 182"/>
                <a:gd name="T18" fmla="*/ 9 w 132"/>
                <a:gd name="T19" fmla="*/ 0 h 182"/>
                <a:gd name="T20" fmla="*/ 4 w 132"/>
                <a:gd name="T21" fmla="*/ 2 h 182"/>
                <a:gd name="T22" fmla="*/ 1 w 132"/>
                <a:gd name="T23" fmla="*/ 4 h 182"/>
                <a:gd name="T24" fmla="*/ 0 w 132"/>
                <a:gd name="T25" fmla="*/ 8 h 182"/>
                <a:gd name="T26" fmla="*/ 1 w 132"/>
                <a:gd name="T27" fmla="*/ 12 h 182"/>
                <a:gd name="T28" fmla="*/ 3 w 132"/>
                <a:gd name="T29" fmla="*/ 16 h 182"/>
                <a:gd name="T30" fmla="*/ 5 w 132"/>
                <a:gd name="T31" fmla="*/ 20 h 182"/>
                <a:gd name="T32" fmla="*/ 6 w 132"/>
                <a:gd name="T33" fmla="*/ 22 h 182"/>
                <a:gd name="T34" fmla="*/ 7 w 132"/>
                <a:gd name="T35" fmla="*/ 23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22" name="Freeform 151"/>
            <p:cNvSpPr>
              <a:spLocks/>
            </p:cNvSpPr>
            <p:nvPr/>
          </p:nvSpPr>
          <p:spPr bwMode="auto">
            <a:xfrm>
              <a:off x="2359" y="2051"/>
              <a:ext cx="89" cy="73"/>
            </a:xfrm>
            <a:custGeom>
              <a:avLst/>
              <a:gdLst>
                <a:gd name="T0" fmla="*/ 21 w 177"/>
                <a:gd name="T1" fmla="*/ 18 h 146"/>
                <a:gd name="T2" fmla="*/ 23 w 177"/>
                <a:gd name="T3" fmla="*/ 15 h 146"/>
                <a:gd name="T4" fmla="*/ 22 w 177"/>
                <a:gd name="T5" fmla="*/ 14 h 146"/>
                <a:gd name="T6" fmla="*/ 21 w 177"/>
                <a:gd name="T7" fmla="*/ 12 h 146"/>
                <a:gd name="T8" fmla="*/ 18 w 177"/>
                <a:gd name="T9" fmla="*/ 8 h 146"/>
                <a:gd name="T10" fmla="*/ 16 w 177"/>
                <a:gd name="T11" fmla="*/ 5 h 146"/>
                <a:gd name="T12" fmla="*/ 12 w 177"/>
                <a:gd name="T13" fmla="*/ 2 h 146"/>
                <a:gd name="T14" fmla="*/ 9 w 177"/>
                <a:gd name="T15" fmla="*/ 0 h 146"/>
                <a:gd name="T16" fmla="*/ 5 w 177"/>
                <a:gd name="T17" fmla="*/ 1 h 146"/>
                <a:gd name="T18" fmla="*/ 2 w 177"/>
                <a:gd name="T19" fmla="*/ 5 h 146"/>
                <a:gd name="T20" fmla="*/ 1 w 177"/>
                <a:gd name="T21" fmla="*/ 8 h 146"/>
                <a:gd name="T22" fmla="*/ 0 w 177"/>
                <a:gd name="T23" fmla="*/ 10 h 146"/>
                <a:gd name="T24" fmla="*/ 1 w 177"/>
                <a:gd name="T25" fmla="*/ 12 h 146"/>
                <a:gd name="T26" fmla="*/ 1 w 177"/>
                <a:gd name="T27" fmla="*/ 14 h 146"/>
                <a:gd name="T28" fmla="*/ 3 w 177"/>
                <a:gd name="T29" fmla="*/ 15 h 146"/>
                <a:gd name="T30" fmla="*/ 4 w 177"/>
                <a:gd name="T31" fmla="*/ 16 h 146"/>
                <a:gd name="T32" fmla="*/ 6 w 177"/>
                <a:gd name="T33" fmla="*/ 17 h 146"/>
                <a:gd name="T34" fmla="*/ 8 w 177"/>
                <a:gd name="T35" fmla="*/ 18 h 146"/>
                <a:gd name="T36" fmla="*/ 10 w 177"/>
                <a:gd name="T37" fmla="*/ 18 h 146"/>
                <a:gd name="T38" fmla="*/ 13 w 177"/>
                <a:gd name="T39" fmla="*/ 18 h 146"/>
                <a:gd name="T40" fmla="*/ 15 w 177"/>
                <a:gd name="T41" fmla="*/ 18 h 146"/>
                <a:gd name="T42" fmla="*/ 17 w 177"/>
                <a:gd name="T43" fmla="*/ 19 h 146"/>
                <a:gd name="T44" fmla="*/ 18 w 177"/>
                <a:gd name="T45" fmla="*/ 19 h 146"/>
                <a:gd name="T46" fmla="*/ 20 w 177"/>
                <a:gd name="T47" fmla="*/ 18 h 146"/>
                <a:gd name="T48" fmla="*/ 21 w 177"/>
                <a:gd name="T49" fmla="*/ 18 h 146"/>
                <a:gd name="T50" fmla="*/ 21 w 177"/>
                <a:gd name="T51" fmla="*/ 18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23" name="Freeform 152"/>
            <p:cNvSpPr>
              <a:spLocks/>
            </p:cNvSpPr>
            <p:nvPr/>
          </p:nvSpPr>
          <p:spPr bwMode="auto">
            <a:xfrm>
              <a:off x="2359" y="2133"/>
              <a:ext cx="89" cy="71"/>
            </a:xfrm>
            <a:custGeom>
              <a:avLst/>
              <a:gdLst>
                <a:gd name="T0" fmla="*/ 23 w 178"/>
                <a:gd name="T1" fmla="*/ 3 h 143"/>
                <a:gd name="T2" fmla="*/ 21 w 178"/>
                <a:gd name="T3" fmla="*/ 0 h 143"/>
                <a:gd name="T4" fmla="*/ 21 w 178"/>
                <a:gd name="T5" fmla="*/ 0 h 143"/>
                <a:gd name="T6" fmla="*/ 20 w 178"/>
                <a:gd name="T7" fmla="*/ 0 h 143"/>
                <a:gd name="T8" fmla="*/ 19 w 178"/>
                <a:gd name="T9" fmla="*/ 0 h 143"/>
                <a:gd name="T10" fmla="*/ 17 w 178"/>
                <a:gd name="T11" fmla="*/ 0 h 143"/>
                <a:gd name="T12" fmla="*/ 15 w 178"/>
                <a:gd name="T13" fmla="*/ 0 h 143"/>
                <a:gd name="T14" fmla="*/ 13 w 178"/>
                <a:gd name="T15" fmla="*/ 0 h 143"/>
                <a:gd name="T16" fmla="*/ 10 w 178"/>
                <a:gd name="T17" fmla="*/ 0 h 143"/>
                <a:gd name="T18" fmla="*/ 8 w 178"/>
                <a:gd name="T19" fmla="*/ 0 h 143"/>
                <a:gd name="T20" fmla="*/ 6 w 178"/>
                <a:gd name="T21" fmla="*/ 1 h 143"/>
                <a:gd name="T22" fmla="*/ 4 w 178"/>
                <a:gd name="T23" fmla="*/ 2 h 143"/>
                <a:gd name="T24" fmla="*/ 3 w 178"/>
                <a:gd name="T25" fmla="*/ 3 h 143"/>
                <a:gd name="T26" fmla="*/ 1 w 178"/>
                <a:gd name="T27" fmla="*/ 4 h 143"/>
                <a:gd name="T28" fmla="*/ 1 w 178"/>
                <a:gd name="T29" fmla="*/ 6 h 143"/>
                <a:gd name="T30" fmla="*/ 0 w 178"/>
                <a:gd name="T31" fmla="*/ 8 h 143"/>
                <a:gd name="T32" fmla="*/ 1 w 178"/>
                <a:gd name="T33" fmla="*/ 10 h 143"/>
                <a:gd name="T34" fmla="*/ 2 w 178"/>
                <a:gd name="T35" fmla="*/ 13 h 143"/>
                <a:gd name="T36" fmla="*/ 6 w 178"/>
                <a:gd name="T37" fmla="*/ 16 h 143"/>
                <a:gd name="T38" fmla="*/ 9 w 178"/>
                <a:gd name="T39" fmla="*/ 17 h 143"/>
                <a:gd name="T40" fmla="*/ 12 w 178"/>
                <a:gd name="T41" fmla="*/ 16 h 143"/>
                <a:gd name="T42" fmla="*/ 16 w 178"/>
                <a:gd name="T43" fmla="*/ 13 h 143"/>
                <a:gd name="T44" fmla="*/ 19 w 178"/>
                <a:gd name="T45" fmla="*/ 10 h 143"/>
                <a:gd name="T46" fmla="*/ 21 w 178"/>
                <a:gd name="T47" fmla="*/ 6 h 143"/>
                <a:gd name="T48" fmla="*/ 22 w 178"/>
                <a:gd name="T49" fmla="*/ 4 h 143"/>
                <a:gd name="T50" fmla="*/ 23 w 178"/>
                <a:gd name="T51" fmla="*/ 3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24" name="Freeform 153"/>
            <p:cNvSpPr>
              <a:spLocks/>
            </p:cNvSpPr>
            <p:nvPr/>
          </p:nvSpPr>
          <p:spPr bwMode="auto">
            <a:xfrm>
              <a:off x="2432" y="2151"/>
              <a:ext cx="66" cy="90"/>
            </a:xfrm>
            <a:custGeom>
              <a:avLst/>
              <a:gdLst>
                <a:gd name="T0" fmla="*/ 11 w 132"/>
                <a:gd name="T1" fmla="*/ 0 h 181"/>
                <a:gd name="T2" fmla="*/ 7 w 132"/>
                <a:gd name="T3" fmla="*/ 0 h 181"/>
                <a:gd name="T4" fmla="*/ 6 w 132"/>
                <a:gd name="T5" fmla="*/ 1 h 181"/>
                <a:gd name="T6" fmla="*/ 5 w 132"/>
                <a:gd name="T7" fmla="*/ 3 h 181"/>
                <a:gd name="T8" fmla="*/ 3 w 132"/>
                <a:gd name="T9" fmla="*/ 7 h 181"/>
                <a:gd name="T10" fmla="*/ 1 w 132"/>
                <a:gd name="T11" fmla="*/ 11 h 181"/>
                <a:gd name="T12" fmla="*/ 0 w 132"/>
                <a:gd name="T13" fmla="*/ 15 h 181"/>
                <a:gd name="T14" fmla="*/ 1 w 132"/>
                <a:gd name="T15" fmla="*/ 19 h 181"/>
                <a:gd name="T16" fmla="*/ 3 w 132"/>
                <a:gd name="T17" fmla="*/ 21 h 181"/>
                <a:gd name="T18" fmla="*/ 8 w 132"/>
                <a:gd name="T19" fmla="*/ 22 h 181"/>
                <a:gd name="T20" fmla="*/ 14 w 132"/>
                <a:gd name="T21" fmla="*/ 21 h 181"/>
                <a:gd name="T22" fmla="*/ 16 w 132"/>
                <a:gd name="T23" fmla="*/ 19 h 181"/>
                <a:gd name="T24" fmla="*/ 17 w 132"/>
                <a:gd name="T25" fmla="*/ 15 h 181"/>
                <a:gd name="T26" fmla="*/ 16 w 132"/>
                <a:gd name="T27" fmla="*/ 11 h 181"/>
                <a:gd name="T28" fmla="*/ 15 w 132"/>
                <a:gd name="T29" fmla="*/ 7 h 181"/>
                <a:gd name="T30" fmla="*/ 13 w 132"/>
                <a:gd name="T31" fmla="*/ 3 h 181"/>
                <a:gd name="T32" fmla="*/ 11 w 132"/>
                <a:gd name="T33" fmla="*/ 1 h 181"/>
                <a:gd name="T34" fmla="*/ 1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25" name="Freeform 154"/>
            <p:cNvSpPr>
              <a:spLocks/>
            </p:cNvSpPr>
            <p:nvPr/>
          </p:nvSpPr>
          <p:spPr bwMode="auto">
            <a:xfrm>
              <a:off x="2482" y="2132"/>
              <a:ext cx="88" cy="72"/>
            </a:xfrm>
            <a:custGeom>
              <a:avLst/>
              <a:gdLst>
                <a:gd name="T0" fmla="*/ 1 w 177"/>
                <a:gd name="T1" fmla="*/ 1 h 144"/>
                <a:gd name="T2" fmla="*/ 0 w 177"/>
                <a:gd name="T3" fmla="*/ 4 h 144"/>
                <a:gd name="T4" fmla="*/ 0 w 177"/>
                <a:gd name="T5" fmla="*/ 5 h 144"/>
                <a:gd name="T6" fmla="*/ 2 w 177"/>
                <a:gd name="T7" fmla="*/ 7 h 144"/>
                <a:gd name="T8" fmla="*/ 4 w 177"/>
                <a:gd name="T9" fmla="*/ 11 h 144"/>
                <a:gd name="T10" fmla="*/ 7 w 177"/>
                <a:gd name="T11" fmla="*/ 14 h 144"/>
                <a:gd name="T12" fmla="*/ 10 w 177"/>
                <a:gd name="T13" fmla="*/ 17 h 144"/>
                <a:gd name="T14" fmla="*/ 13 w 177"/>
                <a:gd name="T15" fmla="*/ 18 h 144"/>
                <a:gd name="T16" fmla="*/ 17 w 177"/>
                <a:gd name="T17" fmla="*/ 18 h 144"/>
                <a:gd name="T18" fmla="*/ 20 w 177"/>
                <a:gd name="T19" fmla="*/ 14 h 144"/>
                <a:gd name="T20" fmla="*/ 21 w 177"/>
                <a:gd name="T21" fmla="*/ 11 h 144"/>
                <a:gd name="T22" fmla="*/ 22 w 177"/>
                <a:gd name="T23" fmla="*/ 9 h 144"/>
                <a:gd name="T24" fmla="*/ 22 w 177"/>
                <a:gd name="T25" fmla="*/ 7 h 144"/>
                <a:gd name="T26" fmla="*/ 21 w 177"/>
                <a:gd name="T27" fmla="*/ 5 h 144"/>
                <a:gd name="T28" fmla="*/ 20 w 177"/>
                <a:gd name="T29" fmla="*/ 4 h 144"/>
                <a:gd name="T30" fmla="*/ 18 w 177"/>
                <a:gd name="T31" fmla="*/ 3 h 144"/>
                <a:gd name="T32" fmla="*/ 16 w 177"/>
                <a:gd name="T33" fmla="*/ 2 h 144"/>
                <a:gd name="T34" fmla="*/ 14 w 177"/>
                <a:gd name="T35" fmla="*/ 1 h 144"/>
                <a:gd name="T36" fmla="*/ 12 w 177"/>
                <a:gd name="T37" fmla="*/ 1 h 144"/>
                <a:gd name="T38" fmla="*/ 10 w 177"/>
                <a:gd name="T39" fmla="*/ 1 h 144"/>
                <a:gd name="T40" fmla="*/ 7 w 177"/>
                <a:gd name="T41" fmla="*/ 1 h 144"/>
                <a:gd name="T42" fmla="*/ 6 w 177"/>
                <a:gd name="T43" fmla="*/ 0 h 144"/>
                <a:gd name="T44" fmla="*/ 4 w 177"/>
                <a:gd name="T45" fmla="*/ 0 h 144"/>
                <a:gd name="T46" fmla="*/ 3 w 177"/>
                <a:gd name="T47" fmla="*/ 1 h 144"/>
                <a:gd name="T48" fmla="*/ 2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26" name="Freeform 155"/>
            <p:cNvSpPr>
              <a:spLocks/>
            </p:cNvSpPr>
            <p:nvPr/>
          </p:nvSpPr>
          <p:spPr bwMode="auto">
            <a:xfrm>
              <a:off x="2481" y="2051"/>
              <a:ext cx="90" cy="72"/>
            </a:xfrm>
            <a:custGeom>
              <a:avLst/>
              <a:gdLst>
                <a:gd name="T0" fmla="*/ 0 w 180"/>
                <a:gd name="T1" fmla="*/ 15 h 143"/>
                <a:gd name="T2" fmla="*/ 2 w 180"/>
                <a:gd name="T3" fmla="*/ 18 h 143"/>
                <a:gd name="T4" fmla="*/ 3 w 180"/>
                <a:gd name="T5" fmla="*/ 18 h 143"/>
                <a:gd name="T6" fmla="*/ 3 w 180"/>
                <a:gd name="T7" fmla="*/ 18 h 143"/>
                <a:gd name="T8" fmla="*/ 5 w 180"/>
                <a:gd name="T9" fmla="*/ 18 h 143"/>
                <a:gd name="T10" fmla="*/ 6 w 180"/>
                <a:gd name="T11" fmla="*/ 18 h 143"/>
                <a:gd name="T12" fmla="*/ 8 w 180"/>
                <a:gd name="T13" fmla="*/ 18 h 143"/>
                <a:gd name="T14" fmla="*/ 10 w 180"/>
                <a:gd name="T15" fmla="*/ 18 h 143"/>
                <a:gd name="T16" fmla="*/ 13 w 180"/>
                <a:gd name="T17" fmla="*/ 18 h 143"/>
                <a:gd name="T18" fmla="*/ 15 w 180"/>
                <a:gd name="T19" fmla="*/ 17 h 143"/>
                <a:gd name="T20" fmla="*/ 17 w 180"/>
                <a:gd name="T21" fmla="*/ 17 h 143"/>
                <a:gd name="T22" fmla="*/ 19 w 180"/>
                <a:gd name="T23" fmla="*/ 16 h 143"/>
                <a:gd name="T24" fmla="*/ 21 w 180"/>
                <a:gd name="T25" fmla="*/ 15 h 143"/>
                <a:gd name="T26" fmla="*/ 22 w 180"/>
                <a:gd name="T27" fmla="*/ 14 h 143"/>
                <a:gd name="T28" fmla="*/ 23 w 180"/>
                <a:gd name="T29" fmla="*/ 12 h 143"/>
                <a:gd name="T30" fmla="*/ 23 w 180"/>
                <a:gd name="T31" fmla="*/ 10 h 143"/>
                <a:gd name="T32" fmla="*/ 22 w 180"/>
                <a:gd name="T33" fmla="*/ 8 h 143"/>
                <a:gd name="T34" fmla="*/ 21 w 180"/>
                <a:gd name="T35" fmla="*/ 5 h 143"/>
                <a:gd name="T36" fmla="*/ 18 w 180"/>
                <a:gd name="T37" fmla="*/ 1 h 143"/>
                <a:gd name="T38" fmla="*/ 14 w 180"/>
                <a:gd name="T39" fmla="*/ 0 h 143"/>
                <a:gd name="T40" fmla="*/ 11 w 180"/>
                <a:gd name="T41" fmla="*/ 2 h 143"/>
                <a:gd name="T42" fmla="*/ 7 w 180"/>
                <a:gd name="T43" fmla="*/ 4 h 143"/>
                <a:gd name="T44" fmla="*/ 5 w 180"/>
                <a:gd name="T45" fmla="*/ 8 h 143"/>
                <a:gd name="T46" fmla="*/ 2 w 180"/>
                <a:gd name="T47" fmla="*/ 11 h 143"/>
                <a:gd name="T48" fmla="*/ 1 w 180"/>
                <a:gd name="T49" fmla="*/ 14 h 143"/>
                <a:gd name="T50" fmla="*/ 0 w 180"/>
                <a:gd name="T51" fmla="*/ 15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27" name="Freeform 156"/>
            <p:cNvSpPr>
              <a:spLocks/>
            </p:cNvSpPr>
            <p:nvPr/>
          </p:nvSpPr>
          <p:spPr bwMode="auto">
            <a:xfrm>
              <a:off x="2654" y="1594"/>
              <a:ext cx="12" cy="12"/>
            </a:xfrm>
            <a:custGeom>
              <a:avLst/>
              <a:gdLst>
                <a:gd name="T0" fmla="*/ 2 w 24"/>
                <a:gd name="T1" fmla="*/ 3 h 24"/>
                <a:gd name="T2" fmla="*/ 1 w 24"/>
                <a:gd name="T3" fmla="*/ 3 h 24"/>
                <a:gd name="T4" fmla="*/ 1 w 24"/>
                <a:gd name="T5" fmla="*/ 3 h 24"/>
                <a:gd name="T6" fmla="*/ 1 w 24"/>
                <a:gd name="T7" fmla="*/ 2 h 24"/>
                <a:gd name="T8" fmla="*/ 0 w 24"/>
                <a:gd name="T9" fmla="*/ 2 h 24"/>
                <a:gd name="T10" fmla="*/ 1 w 24"/>
                <a:gd name="T11" fmla="*/ 1 h 24"/>
                <a:gd name="T12" fmla="*/ 1 w 24"/>
                <a:gd name="T13" fmla="*/ 1 h 24"/>
                <a:gd name="T14" fmla="*/ 1 w 24"/>
                <a:gd name="T15" fmla="*/ 1 h 24"/>
                <a:gd name="T16" fmla="*/ 2 w 24"/>
                <a:gd name="T17" fmla="*/ 0 h 24"/>
                <a:gd name="T18" fmla="*/ 3 w 24"/>
                <a:gd name="T19" fmla="*/ 1 h 24"/>
                <a:gd name="T20" fmla="*/ 3 w 24"/>
                <a:gd name="T21" fmla="*/ 1 h 24"/>
                <a:gd name="T22" fmla="*/ 3 w 24"/>
                <a:gd name="T23" fmla="*/ 1 h 24"/>
                <a:gd name="T24" fmla="*/ 3 w 24"/>
                <a:gd name="T25" fmla="*/ 2 h 24"/>
                <a:gd name="T26" fmla="*/ 3 w 24"/>
                <a:gd name="T27" fmla="*/ 2 h 24"/>
                <a:gd name="T28" fmla="*/ 3 w 24"/>
                <a:gd name="T29" fmla="*/ 3 h 24"/>
                <a:gd name="T30" fmla="*/ 3 w 24"/>
                <a:gd name="T31" fmla="*/ 3 h 24"/>
                <a:gd name="T32" fmla="*/ 2 w 24"/>
                <a:gd name="T33" fmla="*/ 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28" name="Freeform 157"/>
            <p:cNvSpPr>
              <a:spLocks/>
            </p:cNvSpPr>
            <p:nvPr/>
          </p:nvSpPr>
          <p:spPr bwMode="auto">
            <a:xfrm>
              <a:off x="2647" y="1554"/>
              <a:ext cx="26" cy="37"/>
            </a:xfrm>
            <a:custGeom>
              <a:avLst/>
              <a:gdLst>
                <a:gd name="T0" fmla="*/ 3 w 52"/>
                <a:gd name="T1" fmla="*/ 10 h 73"/>
                <a:gd name="T2" fmla="*/ 4 w 52"/>
                <a:gd name="T3" fmla="*/ 10 h 73"/>
                <a:gd name="T4" fmla="*/ 5 w 52"/>
                <a:gd name="T5" fmla="*/ 9 h 73"/>
                <a:gd name="T6" fmla="*/ 5 w 52"/>
                <a:gd name="T7" fmla="*/ 8 h 73"/>
                <a:gd name="T8" fmla="*/ 6 w 52"/>
                <a:gd name="T9" fmla="*/ 7 h 73"/>
                <a:gd name="T10" fmla="*/ 7 w 52"/>
                <a:gd name="T11" fmla="*/ 5 h 73"/>
                <a:gd name="T12" fmla="*/ 7 w 52"/>
                <a:gd name="T13" fmla="*/ 3 h 73"/>
                <a:gd name="T14" fmla="*/ 7 w 52"/>
                <a:gd name="T15" fmla="*/ 2 h 73"/>
                <a:gd name="T16" fmla="*/ 6 w 52"/>
                <a:gd name="T17" fmla="*/ 1 h 73"/>
                <a:gd name="T18" fmla="*/ 4 w 52"/>
                <a:gd name="T19" fmla="*/ 0 h 73"/>
                <a:gd name="T20" fmla="*/ 2 w 52"/>
                <a:gd name="T21" fmla="*/ 1 h 73"/>
                <a:gd name="T22" fmla="*/ 1 w 52"/>
                <a:gd name="T23" fmla="*/ 2 h 73"/>
                <a:gd name="T24" fmla="*/ 0 w 52"/>
                <a:gd name="T25" fmla="*/ 3 h 73"/>
                <a:gd name="T26" fmla="*/ 1 w 52"/>
                <a:gd name="T27" fmla="*/ 5 h 73"/>
                <a:gd name="T28" fmla="*/ 1 w 52"/>
                <a:gd name="T29" fmla="*/ 7 h 73"/>
                <a:gd name="T30" fmla="*/ 2 w 52"/>
                <a:gd name="T31" fmla="*/ 8 h 73"/>
                <a:gd name="T32" fmla="*/ 3 w 52"/>
                <a:gd name="T33" fmla="*/ 9 h 73"/>
                <a:gd name="T34" fmla="*/ 3 w 52"/>
                <a:gd name="T35" fmla="*/ 1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29" name="Freeform 158"/>
            <p:cNvSpPr>
              <a:spLocks/>
            </p:cNvSpPr>
            <p:nvPr/>
          </p:nvSpPr>
          <p:spPr bwMode="auto">
            <a:xfrm>
              <a:off x="2647" y="1554"/>
              <a:ext cx="26" cy="37"/>
            </a:xfrm>
            <a:custGeom>
              <a:avLst/>
              <a:gdLst>
                <a:gd name="T0" fmla="*/ 3 w 52"/>
                <a:gd name="T1" fmla="*/ 10 h 73"/>
                <a:gd name="T2" fmla="*/ 4 w 52"/>
                <a:gd name="T3" fmla="*/ 10 h 73"/>
                <a:gd name="T4" fmla="*/ 5 w 52"/>
                <a:gd name="T5" fmla="*/ 9 h 73"/>
                <a:gd name="T6" fmla="*/ 5 w 52"/>
                <a:gd name="T7" fmla="*/ 8 h 73"/>
                <a:gd name="T8" fmla="*/ 6 w 52"/>
                <a:gd name="T9" fmla="*/ 7 h 73"/>
                <a:gd name="T10" fmla="*/ 7 w 52"/>
                <a:gd name="T11" fmla="*/ 5 h 73"/>
                <a:gd name="T12" fmla="*/ 7 w 52"/>
                <a:gd name="T13" fmla="*/ 3 h 73"/>
                <a:gd name="T14" fmla="*/ 7 w 52"/>
                <a:gd name="T15" fmla="*/ 2 h 73"/>
                <a:gd name="T16" fmla="*/ 6 w 52"/>
                <a:gd name="T17" fmla="*/ 1 h 73"/>
                <a:gd name="T18" fmla="*/ 4 w 52"/>
                <a:gd name="T19" fmla="*/ 0 h 73"/>
                <a:gd name="T20" fmla="*/ 2 w 52"/>
                <a:gd name="T21" fmla="*/ 1 h 73"/>
                <a:gd name="T22" fmla="*/ 1 w 52"/>
                <a:gd name="T23" fmla="*/ 2 h 73"/>
                <a:gd name="T24" fmla="*/ 0 w 52"/>
                <a:gd name="T25" fmla="*/ 3 h 73"/>
                <a:gd name="T26" fmla="*/ 1 w 52"/>
                <a:gd name="T27" fmla="*/ 5 h 73"/>
                <a:gd name="T28" fmla="*/ 1 w 52"/>
                <a:gd name="T29" fmla="*/ 7 h 73"/>
                <a:gd name="T30" fmla="*/ 2 w 52"/>
                <a:gd name="T31" fmla="*/ 8 h 73"/>
                <a:gd name="T32" fmla="*/ 3 w 52"/>
                <a:gd name="T33" fmla="*/ 9 h 73"/>
                <a:gd name="T34" fmla="*/ 3 w 52"/>
                <a:gd name="T35" fmla="*/ 1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30" name="Freeform 159"/>
            <p:cNvSpPr>
              <a:spLocks/>
            </p:cNvSpPr>
            <p:nvPr/>
          </p:nvSpPr>
          <p:spPr bwMode="auto">
            <a:xfrm>
              <a:off x="2618" y="1569"/>
              <a:ext cx="36" cy="29"/>
            </a:xfrm>
            <a:custGeom>
              <a:avLst/>
              <a:gdLst>
                <a:gd name="T0" fmla="*/ 9 w 71"/>
                <a:gd name="T1" fmla="*/ 8 h 58"/>
                <a:gd name="T2" fmla="*/ 9 w 71"/>
                <a:gd name="T3" fmla="*/ 6 h 58"/>
                <a:gd name="T4" fmla="*/ 9 w 71"/>
                <a:gd name="T5" fmla="*/ 6 h 58"/>
                <a:gd name="T6" fmla="*/ 8 w 71"/>
                <a:gd name="T7" fmla="*/ 5 h 58"/>
                <a:gd name="T8" fmla="*/ 8 w 71"/>
                <a:gd name="T9" fmla="*/ 4 h 58"/>
                <a:gd name="T10" fmla="*/ 7 w 71"/>
                <a:gd name="T11" fmla="*/ 2 h 58"/>
                <a:gd name="T12" fmla="*/ 5 w 71"/>
                <a:gd name="T13" fmla="*/ 1 h 58"/>
                <a:gd name="T14" fmla="*/ 4 w 71"/>
                <a:gd name="T15" fmla="*/ 0 h 58"/>
                <a:gd name="T16" fmla="*/ 2 w 71"/>
                <a:gd name="T17" fmla="*/ 1 h 58"/>
                <a:gd name="T18" fmla="*/ 1 w 71"/>
                <a:gd name="T19" fmla="*/ 3 h 58"/>
                <a:gd name="T20" fmla="*/ 0 w 71"/>
                <a:gd name="T21" fmla="*/ 5 h 58"/>
                <a:gd name="T22" fmla="*/ 1 w 71"/>
                <a:gd name="T23" fmla="*/ 6 h 58"/>
                <a:gd name="T24" fmla="*/ 2 w 71"/>
                <a:gd name="T25" fmla="*/ 7 h 58"/>
                <a:gd name="T26" fmla="*/ 4 w 71"/>
                <a:gd name="T27" fmla="*/ 7 h 58"/>
                <a:gd name="T28" fmla="*/ 5 w 71"/>
                <a:gd name="T29" fmla="*/ 8 h 58"/>
                <a:gd name="T30" fmla="*/ 7 w 71"/>
                <a:gd name="T31" fmla="*/ 8 h 58"/>
                <a:gd name="T32" fmla="*/ 8 w 71"/>
                <a:gd name="T33" fmla="*/ 8 h 58"/>
                <a:gd name="T34" fmla="*/ 9 w 71"/>
                <a:gd name="T35" fmla="*/ 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31" name="Freeform 160"/>
            <p:cNvSpPr>
              <a:spLocks/>
            </p:cNvSpPr>
            <p:nvPr/>
          </p:nvSpPr>
          <p:spPr bwMode="auto">
            <a:xfrm>
              <a:off x="2618" y="1602"/>
              <a:ext cx="36" cy="28"/>
            </a:xfrm>
            <a:custGeom>
              <a:avLst/>
              <a:gdLst>
                <a:gd name="T0" fmla="*/ 9 w 71"/>
                <a:gd name="T1" fmla="*/ 1 h 57"/>
                <a:gd name="T2" fmla="*/ 9 w 71"/>
                <a:gd name="T3" fmla="*/ 0 h 57"/>
                <a:gd name="T4" fmla="*/ 8 w 71"/>
                <a:gd name="T5" fmla="*/ 0 h 57"/>
                <a:gd name="T6" fmla="*/ 7 w 71"/>
                <a:gd name="T7" fmla="*/ 0 h 57"/>
                <a:gd name="T8" fmla="*/ 5 w 71"/>
                <a:gd name="T9" fmla="*/ 0 h 57"/>
                <a:gd name="T10" fmla="*/ 4 w 71"/>
                <a:gd name="T11" fmla="*/ 0 h 57"/>
                <a:gd name="T12" fmla="*/ 2 w 71"/>
                <a:gd name="T13" fmla="*/ 0 h 57"/>
                <a:gd name="T14" fmla="*/ 1 w 71"/>
                <a:gd name="T15" fmla="*/ 1 h 57"/>
                <a:gd name="T16" fmla="*/ 0 w 71"/>
                <a:gd name="T17" fmla="*/ 3 h 57"/>
                <a:gd name="T18" fmla="*/ 1 w 71"/>
                <a:gd name="T19" fmla="*/ 5 h 57"/>
                <a:gd name="T20" fmla="*/ 2 w 71"/>
                <a:gd name="T21" fmla="*/ 6 h 57"/>
                <a:gd name="T22" fmla="*/ 4 w 71"/>
                <a:gd name="T23" fmla="*/ 7 h 57"/>
                <a:gd name="T24" fmla="*/ 5 w 71"/>
                <a:gd name="T25" fmla="*/ 6 h 57"/>
                <a:gd name="T26" fmla="*/ 7 w 71"/>
                <a:gd name="T27" fmla="*/ 5 h 57"/>
                <a:gd name="T28" fmla="*/ 8 w 71"/>
                <a:gd name="T29" fmla="*/ 4 h 57"/>
                <a:gd name="T30" fmla="*/ 8 w 71"/>
                <a:gd name="T31" fmla="*/ 2 h 57"/>
                <a:gd name="T32" fmla="*/ 9 w 71"/>
                <a:gd name="T33" fmla="*/ 1 h 57"/>
                <a:gd name="T34" fmla="*/ 9 w 71"/>
                <a:gd name="T35" fmla="*/ 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32" name="Freeform 161"/>
            <p:cNvSpPr>
              <a:spLocks/>
            </p:cNvSpPr>
            <p:nvPr/>
          </p:nvSpPr>
          <p:spPr bwMode="auto">
            <a:xfrm>
              <a:off x="2647" y="1610"/>
              <a:ext cx="26" cy="36"/>
            </a:xfrm>
            <a:custGeom>
              <a:avLst/>
              <a:gdLst>
                <a:gd name="T0" fmla="*/ 4 w 52"/>
                <a:gd name="T1" fmla="*/ 0 h 73"/>
                <a:gd name="T2" fmla="*/ 3 w 52"/>
                <a:gd name="T3" fmla="*/ 0 h 73"/>
                <a:gd name="T4" fmla="*/ 3 w 52"/>
                <a:gd name="T5" fmla="*/ 0 h 73"/>
                <a:gd name="T6" fmla="*/ 2 w 52"/>
                <a:gd name="T7" fmla="*/ 1 h 73"/>
                <a:gd name="T8" fmla="*/ 1 w 52"/>
                <a:gd name="T9" fmla="*/ 2 h 73"/>
                <a:gd name="T10" fmla="*/ 1 w 52"/>
                <a:gd name="T11" fmla="*/ 4 h 73"/>
                <a:gd name="T12" fmla="*/ 0 w 52"/>
                <a:gd name="T13" fmla="*/ 6 h 73"/>
                <a:gd name="T14" fmla="*/ 1 w 52"/>
                <a:gd name="T15" fmla="*/ 7 h 73"/>
                <a:gd name="T16" fmla="*/ 2 w 52"/>
                <a:gd name="T17" fmla="*/ 8 h 73"/>
                <a:gd name="T18" fmla="*/ 4 w 52"/>
                <a:gd name="T19" fmla="*/ 9 h 73"/>
                <a:gd name="T20" fmla="*/ 6 w 52"/>
                <a:gd name="T21" fmla="*/ 8 h 73"/>
                <a:gd name="T22" fmla="*/ 7 w 52"/>
                <a:gd name="T23" fmla="*/ 7 h 73"/>
                <a:gd name="T24" fmla="*/ 7 w 52"/>
                <a:gd name="T25" fmla="*/ 6 h 73"/>
                <a:gd name="T26" fmla="*/ 7 w 52"/>
                <a:gd name="T27" fmla="*/ 4 h 73"/>
                <a:gd name="T28" fmla="*/ 6 w 52"/>
                <a:gd name="T29" fmla="*/ 2 h 73"/>
                <a:gd name="T30" fmla="*/ 5 w 52"/>
                <a:gd name="T31" fmla="*/ 1 h 73"/>
                <a:gd name="T32" fmla="*/ 5 w 52"/>
                <a:gd name="T33" fmla="*/ 0 h 73"/>
                <a:gd name="T34" fmla="*/ 4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33" name="Freeform 162"/>
            <p:cNvSpPr>
              <a:spLocks/>
            </p:cNvSpPr>
            <p:nvPr/>
          </p:nvSpPr>
          <p:spPr bwMode="auto">
            <a:xfrm>
              <a:off x="2667" y="1602"/>
              <a:ext cx="36" cy="28"/>
            </a:xfrm>
            <a:custGeom>
              <a:avLst/>
              <a:gdLst>
                <a:gd name="T0" fmla="*/ 1 w 71"/>
                <a:gd name="T1" fmla="*/ 0 h 57"/>
                <a:gd name="T2" fmla="*/ 0 w 71"/>
                <a:gd name="T3" fmla="*/ 1 h 57"/>
                <a:gd name="T4" fmla="*/ 1 w 71"/>
                <a:gd name="T5" fmla="*/ 1 h 57"/>
                <a:gd name="T6" fmla="*/ 1 w 71"/>
                <a:gd name="T7" fmla="*/ 2 h 57"/>
                <a:gd name="T8" fmla="*/ 2 w 71"/>
                <a:gd name="T9" fmla="*/ 4 h 57"/>
                <a:gd name="T10" fmla="*/ 3 w 71"/>
                <a:gd name="T11" fmla="*/ 5 h 57"/>
                <a:gd name="T12" fmla="*/ 4 w 71"/>
                <a:gd name="T13" fmla="*/ 6 h 57"/>
                <a:gd name="T14" fmla="*/ 6 w 71"/>
                <a:gd name="T15" fmla="*/ 7 h 57"/>
                <a:gd name="T16" fmla="*/ 7 w 71"/>
                <a:gd name="T17" fmla="*/ 6 h 57"/>
                <a:gd name="T18" fmla="*/ 9 w 71"/>
                <a:gd name="T19" fmla="*/ 5 h 57"/>
                <a:gd name="T20" fmla="*/ 9 w 71"/>
                <a:gd name="T21" fmla="*/ 3 h 57"/>
                <a:gd name="T22" fmla="*/ 9 w 71"/>
                <a:gd name="T23" fmla="*/ 1 h 57"/>
                <a:gd name="T24" fmla="*/ 8 w 71"/>
                <a:gd name="T25" fmla="*/ 0 h 57"/>
                <a:gd name="T26" fmla="*/ 6 w 71"/>
                <a:gd name="T27" fmla="*/ 0 h 57"/>
                <a:gd name="T28" fmla="*/ 4 w 71"/>
                <a:gd name="T29" fmla="*/ 0 h 57"/>
                <a:gd name="T30" fmla="*/ 3 w 71"/>
                <a:gd name="T31" fmla="*/ 0 h 57"/>
                <a:gd name="T32" fmla="*/ 2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34" name="Freeform 163"/>
            <p:cNvSpPr>
              <a:spLocks/>
            </p:cNvSpPr>
            <p:nvPr/>
          </p:nvSpPr>
          <p:spPr bwMode="auto">
            <a:xfrm>
              <a:off x="2667" y="1569"/>
              <a:ext cx="36" cy="28"/>
            </a:xfrm>
            <a:custGeom>
              <a:avLst/>
              <a:gdLst>
                <a:gd name="T0" fmla="*/ 0 w 71"/>
                <a:gd name="T1" fmla="*/ 5 h 57"/>
                <a:gd name="T2" fmla="*/ 1 w 71"/>
                <a:gd name="T3" fmla="*/ 7 h 57"/>
                <a:gd name="T4" fmla="*/ 2 w 71"/>
                <a:gd name="T5" fmla="*/ 7 h 57"/>
                <a:gd name="T6" fmla="*/ 3 w 71"/>
                <a:gd name="T7" fmla="*/ 7 h 57"/>
                <a:gd name="T8" fmla="*/ 4 w 71"/>
                <a:gd name="T9" fmla="*/ 7 h 57"/>
                <a:gd name="T10" fmla="*/ 6 w 71"/>
                <a:gd name="T11" fmla="*/ 6 h 57"/>
                <a:gd name="T12" fmla="*/ 8 w 71"/>
                <a:gd name="T13" fmla="*/ 6 h 57"/>
                <a:gd name="T14" fmla="*/ 9 w 71"/>
                <a:gd name="T15" fmla="*/ 5 h 57"/>
                <a:gd name="T16" fmla="*/ 9 w 71"/>
                <a:gd name="T17" fmla="*/ 4 h 57"/>
                <a:gd name="T18" fmla="*/ 9 w 71"/>
                <a:gd name="T19" fmla="*/ 2 h 57"/>
                <a:gd name="T20" fmla="*/ 7 w 71"/>
                <a:gd name="T21" fmla="*/ 0 h 57"/>
                <a:gd name="T22" fmla="*/ 6 w 71"/>
                <a:gd name="T23" fmla="*/ 0 h 57"/>
                <a:gd name="T24" fmla="*/ 4 w 71"/>
                <a:gd name="T25" fmla="*/ 0 h 57"/>
                <a:gd name="T26" fmla="*/ 3 w 71"/>
                <a:gd name="T27" fmla="*/ 1 h 57"/>
                <a:gd name="T28" fmla="*/ 2 w 71"/>
                <a:gd name="T29" fmla="*/ 2 h 57"/>
                <a:gd name="T30" fmla="*/ 1 w 71"/>
                <a:gd name="T31" fmla="*/ 4 h 57"/>
                <a:gd name="T32" fmla="*/ 1 w 71"/>
                <a:gd name="T33" fmla="*/ 5 h 57"/>
                <a:gd name="T34" fmla="*/ 0 w 71"/>
                <a:gd name="T35" fmla="*/ 5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35" name="Freeform 164"/>
            <p:cNvSpPr>
              <a:spLocks/>
            </p:cNvSpPr>
            <p:nvPr/>
          </p:nvSpPr>
          <p:spPr bwMode="auto">
            <a:xfrm>
              <a:off x="3368" y="2439"/>
              <a:ext cx="12" cy="12"/>
            </a:xfrm>
            <a:custGeom>
              <a:avLst/>
              <a:gdLst>
                <a:gd name="T0" fmla="*/ 2 w 24"/>
                <a:gd name="T1" fmla="*/ 3 h 24"/>
                <a:gd name="T2" fmla="*/ 1 w 24"/>
                <a:gd name="T3" fmla="*/ 3 h 24"/>
                <a:gd name="T4" fmla="*/ 1 w 24"/>
                <a:gd name="T5" fmla="*/ 3 h 24"/>
                <a:gd name="T6" fmla="*/ 1 w 24"/>
                <a:gd name="T7" fmla="*/ 2 h 24"/>
                <a:gd name="T8" fmla="*/ 0 w 24"/>
                <a:gd name="T9" fmla="*/ 2 h 24"/>
                <a:gd name="T10" fmla="*/ 1 w 24"/>
                <a:gd name="T11" fmla="*/ 1 h 24"/>
                <a:gd name="T12" fmla="*/ 1 w 24"/>
                <a:gd name="T13" fmla="*/ 1 h 24"/>
                <a:gd name="T14" fmla="*/ 1 w 24"/>
                <a:gd name="T15" fmla="*/ 1 h 24"/>
                <a:gd name="T16" fmla="*/ 2 w 24"/>
                <a:gd name="T17" fmla="*/ 0 h 24"/>
                <a:gd name="T18" fmla="*/ 2 w 24"/>
                <a:gd name="T19" fmla="*/ 1 h 24"/>
                <a:gd name="T20" fmla="*/ 3 w 24"/>
                <a:gd name="T21" fmla="*/ 1 h 24"/>
                <a:gd name="T22" fmla="*/ 3 w 24"/>
                <a:gd name="T23" fmla="*/ 1 h 24"/>
                <a:gd name="T24" fmla="*/ 3 w 24"/>
                <a:gd name="T25" fmla="*/ 2 h 24"/>
                <a:gd name="T26" fmla="*/ 3 w 24"/>
                <a:gd name="T27" fmla="*/ 2 h 24"/>
                <a:gd name="T28" fmla="*/ 3 w 24"/>
                <a:gd name="T29" fmla="*/ 3 h 24"/>
                <a:gd name="T30" fmla="*/ 2 w 24"/>
                <a:gd name="T31" fmla="*/ 3 h 24"/>
                <a:gd name="T32" fmla="*/ 2 w 24"/>
                <a:gd name="T33" fmla="*/ 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36" name="Freeform 165"/>
            <p:cNvSpPr>
              <a:spLocks/>
            </p:cNvSpPr>
            <p:nvPr/>
          </p:nvSpPr>
          <p:spPr bwMode="auto">
            <a:xfrm>
              <a:off x="3361" y="2399"/>
              <a:ext cx="26" cy="36"/>
            </a:xfrm>
            <a:custGeom>
              <a:avLst/>
              <a:gdLst>
                <a:gd name="T0" fmla="*/ 2 w 53"/>
                <a:gd name="T1" fmla="*/ 9 h 73"/>
                <a:gd name="T2" fmla="*/ 4 w 53"/>
                <a:gd name="T3" fmla="*/ 9 h 73"/>
                <a:gd name="T4" fmla="*/ 4 w 53"/>
                <a:gd name="T5" fmla="*/ 8 h 73"/>
                <a:gd name="T6" fmla="*/ 4 w 53"/>
                <a:gd name="T7" fmla="*/ 7 h 73"/>
                <a:gd name="T8" fmla="*/ 5 w 53"/>
                <a:gd name="T9" fmla="*/ 6 h 73"/>
                <a:gd name="T10" fmla="*/ 6 w 53"/>
                <a:gd name="T11" fmla="*/ 4 h 73"/>
                <a:gd name="T12" fmla="*/ 6 w 53"/>
                <a:gd name="T13" fmla="*/ 2 h 73"/>
                <a:gd name="T14" fmla="*/ 6 w 53"/>
                <a:gd name="T15" fmla="*/ 1 h 73"/>
                <a:gd name="T16" fmla="*/ 5 w 53"/>
                <a:gd name="T17" fmla="*/ 0 h 73"/>
                <a:gd name="T18" fmla="*/ 3 w 53"/>
                <a:gd name="T19" fmla="*/ 0 h 73"/>
                <a:gd name="T20" fmla="*/ 1 w 53"/>
                <a:gd name="T21" fmla="*/ 0 h 73"/>
                <a:gd name="T22" fmla="*/ 0 w 53"/>
                <a:gd name="T23" fmla="*/ 1 h 73"/>
                <a:gd name="T24" fmla="*/ 0 w 53"/>
                <a:gd name="T25" fmla="*/ 2 h 73"/>
                <a:gd name="T26" fmla="*/ 0 w 53"/>
                <a:gd name="T27" fmla="*/ 4 h 73"/>
                <a:gd name="T28" fmla="*/ 0 w 53"/>
                <a:gd name="T29" fmla="*/ 6 h 73"/>
                <a:gd name="T30" fmla="*/ 1 w 53"/>
                <a:gd name="T31" fmla="*/ 7 h 73"/>
                <a:gd name="T32" fmla="*/ 2 w 53"/>
                <a:gd name="T33" fmla="*/ 8 h 73"/>
                <a:gd name="T34" fmla="*/ 2 w 53"/>
                <a:gd name="T35" fmla="*/ 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37" name="Freeform 166"/>
            <p:cNvSpPr>
              <a:spLocks/>
            </p:cNvSpPr>
            <p:nvPr/>
          </p:nvSpPr>
          <p:spPr bwMode="auto">
            <a:xfrm>
              <a:off x="3361" y="2399"/>
              <a:ext cx="26" cy="36"/>
            </a:xfrm>
            <a:custGeom>
              <a:avLst/>
              <a:gdLst>
                <a:gd name="T0" fmla="*/ 2 w 53"/>
                <a:gd name="T1" fmla="*/ 9 h 73"/>
                <a:gd name="T2" fmla="*/ 4 w 53"/>
                <a:gd name="T3" fmla="*/ 9 h 73"/>
                <a:gd name="T4" fmla="*/ 4 w 53"/>
                <a:gd name="T5" fmla="*/ 8 h 73"/>
                <a:gd name="T6" fmla="*/ 4 w 53"/>
                <a:gd name="T7" fmla="*/ 7 h 73"/>
                <a:gd name="T8" fmla="*/ 5 w 53"/>
                <a:gd name="T9" fmla="*/ 6 h 73"/>
                <a:gd name="T10" fmla="*/ 6 w 53"/>
                <a:gd name="T11" fmla="*/ 4 h 73"/>
                <a:gd name="T12" fmla="*/ 6 w 53"/>
                <a:gd name="T13" fmla="*/ 2 h 73"/>
                <a:gd name="T14" fmla="*/ 6 w 53"/>
                <a:gd name="T15" fmla="*/ 1 h 73"/>
                <a:gd name="T16" fmla="*/ 5 w 53"/>
                <a:gd name="T17" fmla="*/ 0 h 73"/>
                <a:gd name="T18" fmla="*/ 3 w 53"/>
                <a:gd name="T19" fmla="*/ 0 h 73"/>
                <a:gd name="T20" fmla="*/ 1 w 53"/>
                <a:gd name="T21" fmla="*/ 0 h 73"/>
                <a:gd name="T22" fmla="*/ 0 w 53"/>
                <a:gd name="T23" fmla="*/ 1 h 73"/>
                <a:gd name="T24" fmla="*/ 0 w 53"/>
                <a:gd name="T25" fmla="*/ 2 h 73"/>
                <a:gd name="T26" fmla="*/ 0 w 53"/>
                <a:gd name="T27" fmla="*/ 4 h 73"/>
                <a:gd name="T28" fmla="*/ 0 w 53"/>
                <a:gd name="T29" fmla="*/ 6 h 73"/>
                <a:gd name="T30" fmla="*/ 1 w 53"/>
                <a:gd name="T31" fmla="*/ 7 h 73"/>
                <a:gd name="T32" fmla="*/ 2 w 53"/>
                <a:gd name="T33" fmla="*/ 8 h 73"/>
                <a:gd name="T34" fmla="*/ 2 w 53"/>
                <a:gd name="T35" fmla="*/ 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38" name="Freeform 167"/>
            <p:cNvSpPr>
              <a:spLocks/>
            </p:cNvSpPr>
            <p:nvPr/>
          </p:nvSpPr>
          <p:spPr bwMode="auto">
            <a:xfrm>
              <a:off x="3331" y="2414"/>
              <a:ext cx="36" cy="29"/>
            </a:xfrm>
            <a:custGeom>
              <a:avLst/>
              <a:gdLst>
                <a:gd name="T0" fmla="*/ 9 w 71"/>
                <a:gd name="T1" fmla="*/ 8 h 58"/>
                <a:gd name="T2" fmla="*/ 9 w 71"/>
                <a:gd name="T3" fmla="*/ 6 h 58"/>
                <a:gd name="T4" fmla="*/ 9 w 71"/>
                <a:gd name="T5" fmla="*/ 6 h 58"/>
                <a:gd name="T6" fmla="*/ 8 w 71"/>
                <a:gd name="T7" fmla="*/ 5 h 58"/>
                <a:gd name="T8" fmla="*/ 8 w 71"/>
                <a:gd name="T9" fmla="*/ 3 h 58"/>
                <a:gd name="T10" fmla="*/ 7 w 71"/>
                <a:gd name="T11" fmla="*/ 2 h 58"/>
                <a:gd name="T12" fmla="*/ 5 w 71"/>
                <a:gd name="T13" fmla="*/ 1 h 58"/>
                <a:gd name="T14" fmla="*/ 4 w 71"/>
                <a:gd name="T15" fmla="*/ 0 h 58"/>
                <a:gd name="T16" fmla="*/ 2 w 71"/>
                <a:gd name="T17" fmla="*/ 1 h 58"/>
                <a:gd name="T18" fmla="*/ 1 w 71"/>
                <a:gd name="T19" fmla="*/ 2 h 58"/>
                <a:gd name="T20" fmla="*/ 0 w 71"/>
                <a:gd name="T21" fmla="*/ 4 h 58"/>
                <a:gd name="T22" fmla="*/ 1 w 71"/>
                <a:gd name="T23" fmla="*/ 6 h 58"/>
                <a:gd name="T24" fmla="*/ 2 w 71"/>
                <a:gd name="T25" fmla="*/ 7 h 58"/>
                <a:gd name="T26" fmla="*/ 4 w 71"/>
                <a:gd name="T27" fmla="*/ 7 h 58"/>
                <a:gd name="T28" fmla="*/ 5 w 71"/>
                <a:gd name="T29" fmla="*/ 8 h 58"/>
                <a:gd name="T30" fmla="*/ 7 w 71"/>
                <a:gd name="T31" fmla="*/ 8 h 58"/>
                <a:gd name="T32" fmla="*/ 8 w 71"/>
                <a:gd name="T33" fmla="*/ 8 h 58"/>
                <a:gd name="T34" fmla="*/ 9 w 71"/>
                <a:gd name="T35" fmla="*/ 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39" name="Freeform 168"/>
            <p:cNvSpPr>
              <a:spLocks/>
            </p:cNvSpPr>
            <p:nvPr/>
          </p:nvSpPr>
          <p:spPr bwMode="auto">
            <a:xfrm>
              <a:off x="3331" y="2447"/>
              <a:ext cx="37" cy="28"/>
            </a:xfrm>
            <a:custGeom>
              <a:avLst/>
              <a:gdLst>
                <a:gd name="T0" fmla="*/ 10 w 72"/>
                <a:gd name="T1" fmla="*/ 2 h 56"/>
                <a:gd name="T2" fmla="*/ 9 w 72"/>
                <a:gd name="T3" fmla="*/ 0 h 56"/>
                <a:gd name="T4" fmla="*/ 8 w 72"/>
                <a:gd name="T5" fmla="*/ 0 h 56"/>
                <a:gd name="T6" fmla="*/ 7 w 72"/>
                <a:gd name="T7" fmla="*/ 0 h 56"/>
                <a:gd name="T8" fmla="*/ 6 w 72"/>
                <a:gd name="T9" fmla="*/ 0 h 56"/>
                <a:gd name="T10" fmla="*/ 4 w 72"/>
                <a:gd name="T11" fmla="*/ 1 h 56"/>
                <a:gd name="T12" fmla="*/ 2 w 72"/>
                <a:gd name="T13" fmla="*/ 1 h 56"/>
                <a:gd name="T14" fmla="*/ 1 w 72"/>
                <a:gd name="T15" fmla="*/ 2 h 56"/>
                <a:gd name="T16" fmla="*/ 0 w 72"/>
                <a:gd name="T17" fmla="*/ 4 h 56"/>
                <a:gd name="T18" fmla="*/ 1 w 72"/>
                <a:gd name="T19" fmla="*/ 6 h 56"/>
                <a:gd name="T20" fmla="*/ 3 w 72"/>
                <a:gd name="T21" fmla="*/ 7 h 56"/>
                <a:gd name="T22" fmla="*/ 4 w 72"/>
                <a:gd name="T23" fmla="*/ 7 h 56"/>
                <a:gd name="T24" fmla="*/ 5 w 72"/>
                <a:gd name="T25" fmla="*/ 7 h 56"/>
                <a:gd name="T26" fmla="*/ 7 w 72"/>
                <a:gd name="T27" fmla="*/ 6 h 56"/>
                <a:gd name="T28" fmla="*/ 8 w 72"/>
                <a:gd name="T29" fmla="*/ 5 h 56"/>
                <a:gd name="T30" fmla="*/ 9 w 72"/>
                <a:gd name="T31" fmla="*/ 3 h 56"/>
                <a:gd name="T32" fmla="*/ 10 w 72"/>
                <a:gd name="T33" fmla="*/ 2 h 56"/>
                <a:gd name="T34" fmla="*/ 10 w 72"/>
                <a:gd name="T35" fmla="*/ 2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40" name="Freeform 169"/>
            <p:cNvSpPr>
              <a:spLocks/>
            </p:cNvSpPr>
            <p:nvPr/>
          </p:nvSpPr>
          <p:spPr bwMode="auto">
            <a:xfrm>
              <a:off x="3361" y="2454"/>
              <a:ext cx="26" cy="37"/>
            </a:xfrm>
            <a:custGeom>
              <a:avLst/>
              <a:gdLst>
                <a:gd name="T0" fmla="*/ 4 w 53"/>
                <a:gd name="T1" fmla="*/ 0 h 72"/>
                <a:gd name="T2" fmla="*/ 2 w 53"/>
                <a:gd name="T3" fmla="*/ 0 h 72"/>
                <a:gd name="T4" fmla="*/ 2 w 53"/>
                <a:gd name="T5" fmla="*/ 1 h 72"/>
                <a:gd name="T6" fmla="*/ 1 w 53"/>
                <a:gd name="T7" fmla="*/ 2 h 72"/>
                <a:gd name="T8" fmla="*/ 1 w 53"/>
                <a:gd name="T9" fmla="*/ 3 h 72"/>
                <a:gd name="T10" fmla="*/ 0 w 53"/>
                <a:gd name="T11" fmla="*/ 5 h 72"/>
                <a:gd name="T12" fmla="*/ 0 w 53"/>
                <a:gd name="T13" fmla="*/ 7 h 72"/>
                <a:gd name="T14" fmla="*/ 0 w 53"/>
                <a:gd name="T15" fmla="*/ 8 h 72"/>
                <a:gd name="T16" fmla="*/ 1 w 53"/>
                <a:gd name="T17" fmla="*/ 9 h 72"/>
                <a:gd name="T18" fmla="*/ 3 w 53"/>
                <a:gd name="T19" fmla="*/ 10 h 72"/>
                <a:gd name="T20" fmla="*/ 5 w 53"/>
                <a:gd name="T21" fmla="*/ 9 h 72"/>
                <a:gd name="T22" fmla="*/ 6 w 53"/>
                <a:gd name="T23" fmla="*/ 8 h 72"/>
                <a:gd name="T24" fmla="*/ 6 w 53"/>
                <a:gd name="T25" fmla="*/ 7 h 72"/>
                <a:gd name="T26" fmla="*/ 6 w 53"/>
                <a:gd name="T27" fmla="*/ 5 h 72"/>
                <a:gd name="T28" fmla="*/ 5 w 53"/>
                <a:gd name="T29" fmla="*/ 3 h 72"/>
                <a:gd name="T30" fmla="*/ 5 w 53"/>
                <a:gd name="T31" fmla="*/ 2 h 72"/>
                <a:gd name="T32" fmla="*/ 4 w 53"/>
                <a:gd name="T33" fmla="*/ 1 h 72"/>
                <a:gd name="T34" fmla="*/ 4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41" name="Freeform 170"/>
            <p:cNvSpPr>
              <a:spLocks/>
            </p:cNvSpPr>
            <p:nvPr/>
          </p:nvSpPr>
          <p:spPr bwMode="auto">
            <a:xfrm>
              <a:off x="3381" y="2447"/>
              <a:ext cx="36" cy="28"/>
            </a:xfrm>
            <a:custGeom>
              <a:avLst/>
              <a:gdLst>
                <a:gd name="T0" fmla="*/ 1 w 71"/>
                <a:gd name="T1" fmla="*/ 0 h 56"/>
                <a:gd name="T2" fmla="*/ 0 w 71"/>
                <a:gd name="T3" fmla="*/ 2 h 56"/>
                <a:gd name="T4" fmla="*/ 1 w 71"/>
                <a:gd name="T5" fmla="*/ 2 h 56"/>
                <a:gd name="T6" fmla="*/ 1 w 71"/>
                <a:gd name="T7" fmla="*/ 3 h 56"/>
                <a:gd name="T8" fmla="*/ 2 w 71"/>
                <a:gd name="T9" fmla="*/ 5 h 56"/>
                <a:gd name="T10" fmla="*/ 3 w 71"/>
                <a:gd name="T11" fmla="*/ 6 h 56"/>
                <a:gd name="T12" fmla="*/ 4 w 71"/>
                <a:gd name="T13" fmla="*/ 7 h 56"/>
                <a:gd name="T14" fmla="*/ 6 w 71"/>
                <a:gd name="T15" fmla="*/ 7 h 56"/>
                <a:gd name="T16" fmla="*/ 7 w 71"/>
                <a:gd name="T17" fmla="*/ 7 h 56"/>
                <a:gd name="T18" fmla="*/ 9 w 71"/>
                <a:gd name="T19" fmla="*/ 6 h 56"/>
                <a:gd name="T20" fmla="*/ 9 w 71"/>
                <a:gd name="T21" fmla="*/ 4 h 56"/>
                <a:gd name="T22" fmla="*/ 9 w 71"/>
                <a:gd name="T23" fmla="*/ 2 h 56"/>
                <a:gd name="T24" fmla="*/ 8 w 71"/>
                <a:gd name="T25" fmla="*/ 1 h 56"/>
                <a:gd name="T26" fmla="*/ 6 w 71"/>
                <a:gd name="T27" fmla="*/ 1 h 56"/>
                <a:gd name="T28" fmla="*/ 4 w 71"/>
                <a:gd name="T29" fmla="*/ 0 h 56"/>
                <a:gd name="T30" fmla="*/ 3 w 71"/>
                <a:gd name="T31" fmla="*/ 0 h 56"/>
                <a:gd name="T32" fmla="*/ 2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42" name="Freeform 171"/>
            <p:cNvSpPr>
              <a:spLocks/>
            </p:cNvSpPr>
            <p:nvPr/>
          </p:nvSpPr>
          <p:spPr bwMode="auto">
            <a:xfrm>
              <a:off x="3380" y="2414"/>
              <a:ext cx="37" cy="28"/>
            </a:xfrm>
            <a:custGeom>
              <a:avLst/>
              <a:gdLst>
                <a:gd name="T0" fmla="*/ 0 w 72"/>
                <a:gd name="T1" fmla="*/ 5 h 57"/>
                <a:gd name="T2" fmla="*/ 1 w 72"/>
                <a:gd name="T3" fmla="*/ 7 h 57"/>
                <a:gd name="T4" fmla="*/ 2 w 72"/>
                <a:gd name="T5" fmla="*/ 7 h 57"/>
                <a:gd name="T6" fmla="*/ 3 w 72"/>
                <a:gd name="T7" fmla="*/ 7 h 57"/>
                <a:gd name="T8" fmla="*/ 4 w 72"/>
                <a:gd name="T9" fmla="*/ 7 h 57"/>
                <a:gd name="T10" fmla="*/ 6 w 72"/>
                <a:gd name="T11" fmla="*/ 6 h 57"/>
                <a:gd name="T12" fmla="*/ 8 w 72"/>
                <a:gd name="T13" fmla="*/ 6 h 57"/>
                <a:gd name="T14" fmla="*/ 9 w 72"/>
                <a:gd name="T15" fmla="*/ 5 h 57"/>
                <a:gd name="T16" fmla="*/ 10 w 72"/>
                <a:gd name="T17" fmla="*/ 3 h 57"/>
                <a:gd name="T18" fmla="*/ 9 w 72"/>
                <a:gd name="T19" fmla="*/ 2 h 57"/>
                <a:gd name="T20" fmla="*/ 7 w 72"/>
                <a:gd name="T21" fmla="*/ 0 h 57"/>
                <a:gd name="T22" fmla="*/ 6 w 72"/>
                <a:gd name="T23" fmla="*/ 0 h 57"/>
                <a:gd name="T24" fmla="*/ 5 w 72"/>
                <a:gd name="T25" fmla="*/ 0 h 57"/>
                <a:gd name="T26" fmla="*/ 3 w 72"/>
                <a:gd name="T27" fmla="*/ 1 h 57"/>
                <a:gd name="T28" fmla="*/ 2 w 72"/>
                <a:gd name="T29" fmla="*/ 2 h 57"/>
                <a:gd name="T30" fmla="*/ 1 w 72"/>
                <a:gd name="T31" fmla="*/ 4 h 57"/>
                <a:gd name="T32" fmla="*/ 1 w 72"/>
                <a:gd name="T33" fmla="*/ 5 h 57"/>
                <a:gd name="T34" fmla="*/ 0 w 72"/>
                <a:gd name="T35" fmla="*/ 5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43" name="Freeform 172"/>
            <p:cNvSpPr>
              <a:spLocks/>
            </p:cNvSpPr>
            <p:nvPr/>
          </p:nvSpPr>
          <p:spPr bwMode="auto">
            <a:xfrm>
              <a:off x="2672" y="2420"/>
              <a:ext cx="11" cy="12"/>
            </a:xfrm>
            <a:custGeom>
              <a:avLst/>
              <a:gdLst>
                <a:gd name="T0" fmla="*/ 1 w 23"/>
                <a:gd name="T1" fmla="*/ 3 h 24"/>
                <a:gd name="T2" fmla="*/ 0 w 23"/>
                <a:gd name="T3" fmla="*/ 3 h 24"/>
                <a:gd name="T4" fmla="*/ 0 w 23"/>
                <a:gd name="T5" fmla="*/ 3 h 24"/>
                <a:gd name="T6" fmla="*/ 0 w 23"/>
                <a:gd name="T7" fmla="*/ 3 h 24"/>
                <a:gd name="T8" fmla="*/ 0 w 23"/>
                <a:gd name="T9" fmla="*/ 2 h 24"/>
                <a:gd name="T10" fmla="*/ 0 w 23"/>
                <a:gd name="T11" fmla="*/ 1 h 24"/>
                <a:gd name="T12" fmla="*/ 0 w 23"/>
                <a:gd name="T13" fmla="*/ 1 h 24"/>
                <a:gd name="T14" fmla="*/ 0 w 23"/>
                <a:gd name="T15" fmla="*/ 1 h 24"/>
                <a:gd name="T16" fmla="*/ 1 w 23"/>
                <a:gd name="T17" fmla="*/ 0 h 24"/>
                <a:gd name="T18" fmla="*/ 2 w 23"/>
                <a:gd name="T19" fmla="*/ 1 h 24"/>
                <a:gd name="T20" fmla="*/ 2 w 23"/>
                <a:gd name="T21" fmla="*/ 1 h 24"/>
                <a:gd name="T22" fmla="*/ 2 w 23"/>
                <a:gd name="T23" fmla="*/ 1 h 24"/>
                <a:gd name="T24" fmla="*/ 2 w 23"/>
                <a:gd name="T25" fmla="*/ 2 h 24"/>
                <a:gd name="T26" fmla="*/ 2 w 23"/>
                <a:gd name="T27" fmla="*/ 3 h 24"/>
                <a:gd name="T28" fmla="*/ 2 w 23"/>
                <a:gd name="T29" fmla="*/ 3 h 24"/>
                <a:gd name="T30" fmla="*/ 2 w 23"/>
                <a:gd name="T31" fmla="*/ 3 h 24"/>
                <a:gd name="T32" fmla="*/ 1 w 23"/>
                <a:gd name="T33" fmla="*/ 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44" name="Freeform 173"/>
            <p:cNvSpPr>
              <a:spLocks/>
            </p:cNvSpPr>
            <p:nvPr/>
          </p:nvSpPr>
          <p:spPr bwMode="auto">
            <a:xfrm>
              <a:off x="2664" y="2381"/>
              <a:ext cx="26" cy="36"/>
            </a:xfrm>
            <a:custGeom>
              <a:avLst/>
              <a:gdLst>
                <a:gd name="T0" fmla="*/ 3 w 52"/>
                <a:gd name="T1" fmla="*/ 9 h 73"/>
                <a:gd name="T2" fmla="*/ 4 w 52"/>
                <a:gd name="T3" fmla="*/ 9 h 73"/>
                <a:gd name="T4" fmla="*/ 5 w 52"/>
                <a:gd name="T5" fmla="*/ 8 h 73"/>
                <a:gd name="T6" fmla="*/ 5 w 52"/>
                <a:gd name="T7" fmla="*/ 7 h 73"/>
                <a:gd name="T8" fmla="*/ 6 w 52"/>
                <a:gd name="T9" fmla="*/ 6 h 73"/>
                <a:gd name="T10" fmla="*/ 7 w 52"/>
                <a:gd name="T11" fmla="*/ 4 h 73"/>
                <a:gd name="T12" fmla="*/ 7 w 52"/>
                <a:gd name="T13" fmla="*/ 2 h 73"/>
                <a:gd name="T14" fmla="*/ 7 w 52"/>
                <a:gd name="T15" fmla="*/ 1 h 73"/>
                <a:gd name="T16" fmla="*/ 6 w 52"/>
                <a:gd name="T17" fmla="*/ 0 h 73"/>
                <a:gd name="T18" fmla="*/ 4 w 52"/>
                <a:gd name="T19" fmla="*/ 0 h 73"/>
                <a:gd name="T20" fmla="*/ 2 w 52"/>
                <a:gd name="T21" fmla="*/ 0 h 73"/>
                <a:gd name="T22" fmla="*/ 1 w 52"/>
                <a:gd name="T23" fmla="*/ 1 h 73"/>
                <a:gd name="T24" fmla="*/ 0 w 52"/>
                <a:gd name="T25" fmla="*/ 2 h 73"/>
                <a:gd name="T26" fmla="*/ 1 w 52"/>
                <a:gd name="T27" fmla="*/ 4 h 73"/>
                <a:gd name="T28" fmla="*/ 1 w 52"/>
                <a:gd name="T29" fmla="*/ 6 h 73"/>
                <a:gd name="T30" fmla="*/ 2 w 52"/>
                <a:gd name="T31" fmla="*/ 7 h 73"/>
                <a:gd name="T32" fmla="*/ 3 w 52"/>
                <a:gd name="T33" fmla="*/ 8 h 73"/>
                <a:gd name="T34" fmla="*/ 3 w 52"/>
                <a:gd name="T35" fmla="*/ 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45" name="Freeform 174"/>
            <p:cNvSpPr>
              <a:spLocks/>
            </p:cNvSpPr>
            <p:nvPr/>
          </p:nvSpPr>
          <p:spPr bwMode="auto">
            <a:xfrm>
              <a:off x="2664" y="2381"/>
              <a:ext cx="26" cy="36"/>
            </a:xfrm>
            <a:custGeom>
              <a:avLst/>
              <a:gdLst>
                <a:gd name="T0" fmla="*/ 3 w 52"/>
                <a:gd name="T1" fmla="*/ 9 h 73"/>
                <a:gd name="T2" fmla="*/ 4 w 52"/>
                <a:gd name="T3" fmla="*/ 9 h 73"/>
                <a:gd name="T4" fmla="*/ 5 w 52"/>
                <a:gd name="T5" fmla="*/ 8 h 73"/>
                <a:gd name="T6" fmla="*/ 5 w 52"/>
                <a:gd name="T7" fmla="*/ 7 h 73"/>
                <a:gd name="T8" fmla="*/ 6 w 52"/>
                <a:gd name="T9" fmla="*/ 6 h 73"/>
                <a:gd name="T10" fmla="*/ 7 w 52"/>
                <a:gd name="T11" fmla="*/ 4 h 73"/>
                <a:gd name="T12" fmla="*/ 7 w 52"/>
                <a:gd name="T13" fmla="*/ 2 h 73"/>
                <a:gd name="T14" fmla="*/ 7 w 52"/>
                <a:gd name="T15" fmla="*/ 1 h 73"/>
                <a:gd name="T16" fmla="*/ 6 w 52"/>
                <a:gd name="T17" fmla="*/ 0 h 73"/>
                <a:gd name="T18" fmla="*/ 4 w 52"/>
                <a:gd name="T19" fmla="*/ 0 h 73"/>
                <a:gd name="T20" fmla="*/ 2 w 52"/>
                <a:gd name="T21" fmla="*/ 0 h 73"/>
                <a:gd name="T22" fmla="*/ 1 w 52"/>
                <a:gd name="T23" fmla="*/ 1 h 73"/>
                <a:gd name="T24" fmla="*/ 0 w 52"/>
                <a:gd name="T25" fmla="*/ 2 h 73"/>
                <a:gd name="T26" fmla="*/ 1 w 52"/>
                <a:gd name="T27" fmla="*/ 4 h 73"/>
                <a:gd name="T28" fmla="*/ 1 w 52"/>
                <a:gd name="T29" fmla="*/ 6 h 73"/>
                <a:gd name="T30" fmla="*/ 2 w 52"/>
                <a:gd name="T31" fmla="*/ 7 h 73"/>
                <a:gd name="T32" fmla="*/ 3 w 52"/>
                <a:gd name="T33" fmla="*/ 8 h 73"/>
                <a:gd name="T34" fmla="*/ 3 w 52"/>
                <a:gd name="T35" fmla="*/ 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46" name="Freeform 175"/>
            <p:cNvSpPr>
              <a:spLocks/>
            </p:cNvSpPr>
            <p:nvPr/>
          </p:nvSpPr>
          <p:spPr bwMode="auto">
            <a:xfrm>
              <a:off x="2635" y="2396"/>
              <a:ext cx="35" cy="28"/>
            </a:xfrm>
            <a:custGeom>
              <a:avLst/>
              <a:gdLst>
                <a:gd name="T0" fmla="*/ 8 w 72"/>
                <a:gd name="T1" fmla="*/ 7 h 58"/>
                <a:gd name="T2" fmla="*/ 8 w 72"/>
                <a:gd name="T3" fmla="*/ 5 h 58"/>
                <a:gd name="T4" fmla="*/ 8 w 72"/>
                <a:gd name="T5" fmla="*/ 5 h 58"/>
                <a:gd name="T6" fmla="*/ 8 w 72"/>
                <a:gd name="T7" fmla="*/ 4 h 58"/>
                <a:gd name="T8" fmla="*/ 7 w 72"/>
                <a:gd name="T9" fmla="*/ 3 h 58"/>
                <a:gd name="T10" fmla="*/ 6 w 72"/>
                <a:gd name="T11" fmla="*/ 1 h 58"/>
                <a:gd name="T12" fmla="*/ 4 w 72"/>
                <a:gd name="T13" fmla="*/ 0 h 58"/>
                <a:gd name="T14" fmla="*/ 3 w 72"/>
                <a:gd name="T15" fmla="*/ 0 h 58"/>
                <a:gd name="T16" fmla="*/ 2 w 72"/>
                <a:gd name="T17" fmla="*/ 0 h 58"/>
                <a:gd name="T18" fmla="*/ 0 w 72"/>
                <a:gd name="T19" fmla="*/ 1 h 58"/>
                <a:gd name="T20" fmla="*/ 0 w 72"/>
                <a:gd name="T21" fmla="*/ 3 h 58"/>
                <a:gd name="T22" fmla="*/ 0 w 72"/>
                <a:gd name="T23" fmla="*/ 5 h 58"/>
                <a:gd name="T24" fmla="*/ 1 w 72"/>
                <a:gd name="T25" fmla="*/ 6 h 58"/>
                <a:gd name="T26" fmla="*/ 3 w 72"/>
                <a:gd name="T27" fmla="*/ 6 h 58"/>
                <a:gd name="T28" fmla="*/ 4 w 72"/>
                <a:gd name="T29" fmla="*/ 7 h 58"/>
                <a:gd name="T30" fmla="*/ 6 w 72"/>
                <a:gd name="T31" fmla="*/ 7 h 58"/>
                <a:gd name="T32" fmla="*/ 7 w 72"/>
                <a:gd name="T33" fmla="*/ 7 h 58"/>
                <a:gd name="T34" fmla="*/ 8 w 72"/>
                <a:gd name="T35" fmla="*/ 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47" name="Freeform 176"/>
            <p:cNvSpPr>
              <a:spLocks/>
            </p:cNvSpPr>
            <p:nvPr/>
          </p:nvSpPr>
          <p:spPr bwMode="auto">
            <a:xfrm>
              <a:off x="2635" y="2428"/>
              <a:ext cx="35" cy="29"/>
            </a:xfrm>
            <a:custGeom>
              <a:avLst/>
              <a:gdLst>
                <a:gd name="T0" fmla="*/ 8 w 72"/>
                <a:gd name="T1" fmla="*/ 2 h 56"/>
                <a:gd name="T2" fmla="*/ 8 w 72"/>
                <a:gd name="T3" fmla="*/ 0 h 56"/>
                <a:gd name="T4" fmla="*/ 7 w 72"/>
                <a:gd name="T5" fmla="*/ 0 h 56"/>
                <a:gd name="T6" fmla="*/ 6 w 72"/>
                <a:gd name="T7" fmla="*/ 0 h 56"/>
                <a:gd name="T8" fmla="*/ 4 w 72"/>
                <a:gd name="T9" fmla="*/ 0 h 56"/>
                <a:gd name="T10" fmla="*/ 3 w 72"/>
                <a:gd name="T11" fmla="*/ 1 h 56"/>
                <a:gd name="T12" fmla="*/ 1 w 72"/>
                <a:gd name="T13" fmla="*/ 1 h 56"/>
                <a:gd name="T14" fmla="*/ 0 w 72"/>
                <a:gd name="T15" fmla="*/ 2 h 56"/>
                <a:gd name="T16" fmla="*/ 0 w 72"/>
                <a:gd name="T17" fmla="*/ 4 h 56"/>
                <a:gd name="T18" fmla="*/ 0 w 72"/>
                <a:gd name="T19" fmla="*/ 6 h 56"/>
                <a:gd name="T20" fmla="*/ 2 w 72"/>
                <a:gd name="T21" fmla="*/ 7 h 56"/>
                <a:gd name="T22" fmla="*/ 3 w 72"/>
                <a:gd name="T23" fmla="*/ 8 h 56"/>
                <a:gd name="T24" fmla="*/ 4 w 72"/>
                <a:gd name="T25" fmla="*/ 7 h 56"/>
                <a:gd name="T26" fmla="*/ 6 w 72"/>
                <a:gd name="T27" fmla="*/ 6 h 56"/>
                <a:gd name="T28" fmla="*/ 7 w 72"/>
                <a:gd name="T29" fmla="*/ 5 h 56"/>
                <a:gd name="T30" fmla="*/ 8 w 72"/>
                <a:gd name="T31" fmla="*/ 3 h 56"/>
                <a:gd name="T32" fmla="*/ 8 w 72"/>
                <a:gd name="T33" fmla="*/ 2 h 56"/>
                <a:gd name="T34" fmla="*/ 8 w 72"/>
                <a:gd name="T35" fmla="*/ 2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48" name="Freeform 177"/>
            <p:cNvSpPr>
              <a:spLocks/>
            </p:cNvSpPr>
            <p:nvPr/>
          </p:nvSpPr>
          <p:spPr bwMode="auto">
            <a:xfrm>
              <a:off x="2664" y="2435"/>
              <a:ext cx="27" cy="37"/>
            </a:xfrm>
            <a:custGeom>
              <a:avLst/>
              <a:gdLst>
                <a:gd name="T0" fmla="*/ 4 w 53"/>
                <a:gd name="T1" fmla="*/ 0 h 72"/>
                <a:gd name="T2" fmla="*/ 3 w 53"/>
                <a:gd name="T3" fmla="*/ 0 h 72"/>
                <a:gd name="T4" fmla="*/ 3 w 53"/>
                <a:gd name="T5" fmla="*/ 1 h 72"/>
                <a:gd name="T6" fmla="*/ 2 w 53"/>
                <a:gd name="T7" fmla="*/ 2 h 72"/>
                <a:gd name="T8" fmla="*/ 1 w 53"/>
                <a:gd name="T9" fmla="*/ 3 h 72"/>
                <a:gd name="T10" fmla="*/ 1 w 53"/>
                <a:gd name="T11" fmla="*/ 5 h 72"/>
                <a:gd name="T12" fmla="*/ 0 w 53"/>
                <a:gd name="T13" fmla="*/ 7 h 72"/>
                <a:gd name="T14" fmla="*/ 1 w 53"/>
                <a:gd name="T15" fmla="*/ 8 h 72"/>
                <a:gd name="T16" fmla="*/ 2 w 53"/>
                <a:gd name="T17" fmla="*/ 9 h 72"/>
                <a:gd name="T18" fmla="*/ 4 w 53"/>
                <a:gd name="T19" fmla="*/ 10 h 72"/>
                <a:gd name="T20" fmla="*/ 6 w 53"/>
                <a:gd name="T21" fmla="*/ 9 h 72"/>
                <a:gd name="T22" fmla="*/ 7 w 53"/>
                <a:gd name="T23" fmla="*/ 8 h 72"/>
                <a:gd name="T24" fmla="*/ 7 w 53"/>
                <a:gd name="T25" fmla="*/ 7 h 72"/>
                <a:gd name="T26" fmla="*/ 7 w 53"/>
                <a:gd name="T27" fmla="*/ 5 h 72"/>
                <a:gd name="T28" fmla="*/ 6 w 53"/>
                <a:gd name="T29" fmla="*/ 3 h 72"/>
                <a:gd name="T30" fmla="*/ 5 w 53"/>
                <a:gd name="T31" fmla="*/ 2 h 72"/>
                <a:gd name="T32" fmla="*/ 5 w 53"/>
                <a:gd name="T33" fmla="*/ 1 h 72"/>
                <a:gd name="T34" fmla="*/ 4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49" name="Freeform 178"/>
            <p:cNvSpPr>
              <a:spLocks/>
            </p:cNvSpPr>
            <p:nvPr/>
          </p:nvSpPr>
          <p:spPr bwMode="auto">
            <a:xfrm>
              <a:off x="2684" y="2428"/>
              <a:ext cx="35" cy="29"/>
            </a:xfrm>
            <a:custGeom>
              <a:avLst/>
              <a:gdLst>
                <a:gd name="T0" fmla="*/ 0 w 72"/>
                <a:gd name="T1" fmla="*/ 0 h 57"/>
                <a:gd name="T2" fmla="*/ 0 w 72"/>
                <a:gd name="T3" fmla="*/ 2 h 57"/>
                <a:gd name="T4" fmla="*/ 0 w 72"/>
                <a:gd name="T5" fmla="*/ 2 h 57"/>
                <a:gd name="T6" fmla="*/ 0 w 72"/>
                <a:gd name="T7" fmla="*/ 3 h 57"/>
                <a:gd name="T8" fmla="*/ 1 w 72"/>
                <a:gd name="T9" fmla="*/ 5 h 57"/>
                <a:gd name="T10" fmla="*/ 2 w 72"/>
                <a:gd name="T11" fmla="*/ 6 h 57"/>
                <a:gd name="T12" fmla="*/ 4 w 72"/>
                <a:gd name="T13" fmla="*/ 7 h 57"/>
                <a:gd name="T14" fmla="*/ 5 w 72"/>
                <a:gd name="T15" fmla="*/ 8 h 57"/>
                <a:gd name="T16" fmla="*/ 6 w 72"/>
                <a:gd name="T17" fmla="*/ 7 h 57"/>
                <a:gd name="T18" fmla="*/ 8 w 72"/>
                <a:gd name="T19" fmla="*/ 6 h 57"/>
                <a:gd name="T20" fmla="*/ 8 w 72"/>
                <a:gd name="T21" fmla="*/ 4 h 57"/>
                <a:gd name="T22" fmla="*/ 8 w 72"/>
                <a:gd name="T23" fmla="*/ 2 h 57"/>
                <a:gd name="T24" fmla="*/ 7 w 72"/>
                <a:gd name="T25" fmla="*/ 1 h 57"/>
                <a:gd name="T26" fmla="*/ 5 w 72"/>
                <a:gd name="T27" fmla="*/ 1 h 57"/>
                <a:gd name="T28" fmla="*/ 4 w 72"/>
                <a:gd name="T29" fmla="*/ 0 h 57"/>
                <a:gd name="T30" fmla="*/ 2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50" name="Freeform 179"/>
            <p:cNvSpPr>
              <a:spLocks/>
            </p:cNvSpPr>
            <p:nvPr/>
          </p:nvSpPr>
          <p:spPr bwMode="auto">
            <a:xfrm>
              <a:off x="2684" y="2395"/>
              <a:ext cx="35" cy="29"/>
            </a:xfrm>
            <a:custGeom>
              <a:avLst/>
              <a:gdLst>
                <a:gd name="T0" fmla="*/ 0 w 72"/>
                <a:gd name="T1" fmla="*/ 6 h 58"/>
                <a:gd name="T2" fmla="*/ 0 w 72"/>
                <a:gd name="T3" fmla="*/ 8 h 58"/>
                <a:gd name="T4" fmla="*/ 1 w 72"/>
                <a:gd name="T5" fmla="*/ 8 h 58"/>
                <a:gd name="T6" fmla="*/ 2 w 72"/>
                <a:gd name="T7" fmla="*/ 8 h 58"/>
                <a:gd name="T8" fmla="*/ 4 w 72"/>
                <a:gd name="T9" fmla="*/ 8 h 58"/>
                <a:gd name="T10" fmla="*/ 5 w 72"/>
                <a:gd name="T11" fmla="*/ 7 h 58"/>
                <a:gd name="T12" fmla="*/ 7 w 72"/>
                <a:gd name="T13" fmla="*/ 7 h 58"/>
                <a:gd name="T14" fmla="*/ 8 w 72"/>
                <a:gd name="T15" fmla="*/ 6 h 58"/>
                <a:gd name="T16" fmla="*/ 8 w 72"/>
                <a:gd name="T17" fmla="*/ 4 h 58"/>
                <a:gd name="T18" fmla="*/ 8 w 72"/>
                <a:gd name="T19" fmla="*/ 2 h 58"/>
                <a:gd name="T20" fmla="*/ 6 w 72"/>
                <a:gd name="T21" fmla="*/ 1 h 58"/>
                <a:gd name="T22" fmla="*/ 5 w 72"/>
                <a:gd name="T23" fmla="*/ 0 h 58"/>
                <a:gd name="T24" fmla="*/ 4 w 72"/>
                <a:gd name="T25" fmla="*/ 1 h 58"/>
                <a:gd name="T26" fmla="*/ 2 w 72"/>
                <a:gd name="T27" fmla="*/ 2 h 58"/>
                <a:gd name="T28" fmla="*/ 1 w 72"/>
                <a:gd name="T29" fmla="*/ 3 h 58"/>
                <a:gd name="T30" fmla="*/ 0 w 72"/>
                <a:gd name="T31" fmla="*/ 5 h 58"/>
                <a:gd name="T32" fmla="*/ 0 w 72"/>
                <a:gd name="T33" fmla="*/ 6 h 58"/>
                <a:gd name="T34" fmla="*/ 0 w 72"/>
                <a:gd name="T35" fmla="*/ 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51" name="Freeform 180"/>
            <p:cNvSpPr>
              <a:spLocks/>
            </p:cNvSpPr>
            <p:nvPr/>
          </p:nvSpPr>
          <p:spPr bwMode="auto">
            <a:xfrm>
              <a:off x="2471" y="1815"/>
              <a:ext cx="72" cy="84"/>
            </a:xfrm>
            <a:custGeom>
              <a:avLst/>
              <a:gdLst>
                <a:gd name="T0" fmla="*/ 18 w 144"/>
                <a:gd name="T1" fmla="*/ 0 h 167"/>
                <a:gd name="T2" fmla="*/ 18 w 144"/>
                <a:gd name="T3" fmla="*/ 4 h 167"/>
                <a:gd name="T4" fmla="*/ 18 w 144"/>
                <a:gd name="T5" fmla="*/ 8 h 167"/>
                <a:gd name="T6" fmla="*/ 17 w 144"/>
                <a:gd name="T7" fmla="*/ 11 h 167"/>
                <a:gd name="T8" fmla="*/ 15 w 144"/>
                <a:gd name="T9" fmla="*/ 14 h 167"/>
                <a:gd name="T10" fmla="*/ 13 w 144"/>
                <a:gd name="T11" fmla="*/ 17 h 167"/>
                <a:gd name="T12" fmla="*/ 11 w 144"/>
                <a:gd name="T13" fmla="*/ 19 h 167"/>
                <a:gd name="T14" fmla="*/ 8 w 144"/>
                <a:gd name="T15" fmla="*/ 21 h 167"/>
                <a:gd name="T16" fmla="*/ 5 w 144"/>
                <a:gd name="T17" fmla="*/ 21 h 167"/>
                <a:gd name="T18" fmla="*/ 2 w 144"/>
                <a:gd name="T19" fmla="*/ 21 h 167"/>
                <a:gd name="T20" fmla="*/ 1 w 144"/>
                <a:gd name="T21" fmla="*/ 19 h 167"/>
                <a:gd name="T22" fmla="*/ 0 w 144"/>
                <a:gd name="T23" fmla="*/ 18 h 167"/>
                <a:gd name="T24" fmla="*/ 1 w 144"/>
                <a:gd name="T25" fmla="*/ 16 h 167"/>
                <a:gd name="T26" fmla="*/ 2 w 144"/>
                <a:gd name="T27" fmla="*/ 14 h 167"/>
                <a:gd name="T28" fmla="*/ 3 w 144"/>
                <a:gd name="T29" fmla="*/ 12 h 167"/>
                <a:gd name="T30" fmla="*/ 6 w 144"/>
                <a:gd name="T31" fmla="*/ 11 h 167"/>
                <a:gd name="T32" fmla="*/ 8 w 144"/>
                <a:gd name="T33" fmla="*/ 11 h 167"/>
                <a:gd name="T34" fmla="*/ 10 w 144"/>
                <a:gd name="T35" fmla="*/ 10 h 167"/>
                <a:gd name="T36" fmla="*/ 12 w 144"/>
                <a:gd name="T37" fmla="*/ 9 h 167"/>
                <a:gd name="T38" fmla="*/ 14 w 144"/>
                <a:gd name="T39" fmla="*/ 8 h 167"/>
                <a:gd name="T40" fmla="*/ 16 w 144"/>
                <a:gd name="T41" fmla="*/ 6 h 167"/>
                <a:gd name="T42" fmla="*/ 17 w 144"/>
                <a:gd name="T43" fmla="*/ 4 h 167"/>
                <a:gd name="T44" fmla="*/ 18 w 144"/>
                <a:gd name="T45" fmla="*/ 2 h 167"/>
                <a:gd name="T46" fmla="*/ 18 w 144"/>
                <a:gd name="T47" fmla="*/ 1 h 167"/>
                <a:gd name="T48" fmla="*/ 18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52" name="Freeform 181"/>
            <p:cNvSpPr>
              <a:spLocks/>
            </p:cNvSpPr>
            <p:nvPr/>
          </p:nvSpPr>
          <p:spPr bwMode="auto">
            <a:xfrm>
              <a:off x="2436" y="1811"/>
              <a:ext cx="102" cy="40"/>
            </a:xfrm>
            <a:custGeom>
              <a:avLst/>
              <a:gdLst>
                <a:gd name="T0" fmla="*/ 26 w 204"/>
                <a:gd name="T1" fmla="*/ 0 h 82"/>
                <a:gd name="T2" fmla="*/ 25 w 204"/>
                <a:gd name="T3" fmla="*/ 1 h 82"/>
                <a:gd name="T4" fmla="*/ 24 w 204"/>
                <a:gd name="T5" fmla="*/ 2 h 82"/>
                <a:gd name="T6" fmla="*/ 22 w 204"/>
                <a:gd name="T7" fmla="*/ 3 h 82"/>
                <a:gd name="T8" fmla="*/ 21 w 204"/>
                <a:gd name="T9" fmla="*/ 5 h 82"/>
                <a:gd name="T10" fmla="*/ 19 w 204"/>
                <a:gd name="T11" fmla="*/ 6 h 82"/>
                <a:gd name="T12" fmla="*/ 18 w 204"/>
                <a:gd name="T13" fmla="*/ 7 h 82"/>
                <a:gd name="T14" fmla="*/ 16 w 204"/>
                <a:gd name="T15" fmla="*/ 8 h 82"/>
                <a:gd name="T16" fmla="*/ 15 w 204"/>
                <a:gd name="T17" fmla="*/ 8 h 82"/>
                <a:gd name="T18" fmla="*/ 13 w 204"/>
                <a:gd name="T19" fmla="*/ 9 h 82"/>
                <a:gd name="T20" fmla="*/ 11 w 204"/>
                <a:gd name="T21" fmla="*/ 9 h 82"/>
                <a:gd name="T22" fmla="*/ 10 w 204"/>
                <a:gd name="T23" fmla="*/ 10 h 82"/>
                <a:gd name="T24" fmla="*/ 8 w 204"/>
                <a:gd name="T25" fmla="*/ 10 h 82"/>
                <a:gd name="T26" fmla="*/ 6 w 204"/>
                <a:gd name="T27" fmla="*/ 10 h 82"/>
                <a:gd name="T28" fmla="*/ 5 w 204"/>
                <a:gd name="T29" fmla="*/ 9 h 82"/>
                <a:gd name="T30" fmla="*/ 4 w 204"/>
                <a:gd name="T31" fmla="*/ 8 h 82"/>
                <a:gd name="T32" fmla="*/ 2 w 204"/>
                <a:gd name="T33" fmla="*/ 8 h 82"/>
                <a:gd name="T34" fmla="*/ 1 w 204"/>
                <a:gd name="T35" fmla="*/ 5 h 82"/>
                <a:gd name="T36" fmla="*/ 0 w 204"/>
                <a:gd name="T37" fmla="*/ 4 h 82"/>
                <a:gd name="T38" fmla="*/ 1 w 204"/>
                <a:gd name="T39" fmla="*/ 2 h 82"/>
                <a:gd name="T40" fmla="*/ 3 w 204"/>
                <a:gd name="T41" fmla="*/ 1 h 82"/>
                <a:gd name="T42" fmla="*/ 5 w 204"/>
                <a:gd name="T43" fmla="*/ 0 h 82"/>
                <a:gd name="T44" fmla="*/ 7 w 204"/>
                <a:gd name="T45" fmla="*/ 0 h 82"/>
                <a:gd name="T46" fmla="*/ 9 w 204"/>
                <a:gd name="T47" fmla="*/ 0 h 82"/>
                <a:gd name="T48" fmla="*/ 12 w 204"/>
                <a:gd name="T49" fmla="*/ 1 h 82"/>
                <a:gd name="T50" fmla="*/ 14 w 204"/>
                <a:gd name="T51" fmla="*/ 2 h 82"/>
                <a:gd name="T52" fmla="*/ 16 w 204"/>
                <a:gd name="T53" fmla="*/ 3 h 82"/>
                <a:gd name="T54" fmla="*/ 18 w 204"/>
                <a:gd name="T55" fmla="*/ 2 h 82"/>
                <a:gd name="T56" fmla="*/ 20 w 204"/>
                <a:gd name="T57" fmla="*/ 2 h 82"/>
                <a:gd name="T58" fmla="*/ 23 w 204"/>
                <a:gd name="T59" fmla="*/ 1 h 82"/>
                <a:gd name="T60" fmla="*/ 24 w 204"/>
                <a:gd name="T61" fmla="*/ 0 h 82"/>
                <a:gd name="T62" fmla="*/ 25 w 204"/>
                <a:gd name="T63" fmla="*/ 0 h 82"/>
                <a:gd name="T64" fmla="*/ 26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53" name="Freeform 182"/>
            <p:cNvSpPr>
              <a:spLocks/>
            </p:cNvSpPr>
            <p:nvPr/>
          </p:nvSpPr>
          <p:spPr bwMode="auto">
            <a:xfrm>
              <a:off x="2534" y="1815"/>
              <a:ext cx="42" cy="104"/>
            </a:xfrm>
            <a:custGeom>
              <a:avLst/>
              <a:gdLst>
                <a:gd name="T0" fmla="*/ 3 w 84"/>
                <a:gd name="T1" fmla="*/ 0 h 208"/>
                <a:gd name="T2" fmla="*/ 6 w 84"/>
                <a:gd name="T3" fmla="*/ 3 h 208"/>
                <a:gd name="T4" fmla="*/ 8 w 84"/>
                <a:gd name="T5" fmla="*/ 6 h 208"/>
                <a:gd name="T6" fmla="*/ 9 w 84"/>
                <a:gd name="T7" fmla="*/ 10 h 208"/>
                <a:gd name="T8" fmla="*/ 10 w 84"/>
                <a:gd name="T9" fmla="*/ 13 h 208"/>
                <a:gd name="T10" fmla="*/ 11 w 84"/>
                <a:gd name="T11" fmla="*/ 16 h 208"/>
                <a:gd name="T12" fmla="*/ 11 w 84"/>
                <a:gd name="T13" fmla="*/ 20 h 208"/>
                <a:gd name="T14" fmla="*/ 10 w 84"/>
                <a:gd name="T15" fmla="*/ 23 h 208"/>
                <a:gd name="T16" fmla="*/ 8 w 84"/>
                <a:gd name="T17" fmla="*/ 25 h 208"/>
                <a:gd name="T18" fmla="*/ 5 w 84"/>
                <a:gd name="T19" fmla="*/ 26 h 208"/>
                <a:gd name="T20" fmla="*/ 4 w 84"/>
                <a:gd name="T21" fmla="*/ 26 h 208"/>
                <a:gd name="T22" fmla="*/ 2 w 84"/>
                <a:gd name="T23" fmla="*/ 26 h 208"/>
                <a:gd name="T24" fmla="*/ 1 w 84"/>
                <a:gd name="T25" fmla="*/ 24 h 208"/>
                <a:gd name="T26" fmla="*/ 0 w 84"/>
                <a:gd name="T27" fmla="*/ 22 h 208"/>
                <a:gd name="T28" fmla="*/ 1 w 84"/>
                <a:gd name="T29" fmla="*/ 19 h 208"/>
                <a:gd name="T30" fmla="*/ 1 w 84"/>
                <a:gd name="T31" fmla="*/ 17 h 208"/>
                <a:gd name="T32" fmla="*/ 3 w 84"/>
                <a:gd name="T33" fmla="*/ 15 h 208"/>
                <a:gd name="T34" fmla="*/ 5 w 84"/>
                <a:gd name="T35" fmla="*/ 11 h 208"/>
                <a:gd name="T36" fmla="*/ 5 w 84"/>
                <a:gd name="T37" fmla="*/ 6 h 208"/>
                <a:gd name="T38" fmla="*/ 4 w 84"/>
                <a:gd name="T39" fmla="*/ 2 h 208"/>
                <a:gd name="T40" fmla="*/ 3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54" name="Freeform 183"/>
            <p:cNvSpPr>
              <a:spLocks/>
            </p:cNvSpPr>
            <p:nvPr/>
          </p:nvSpPr>
          <p:spPr bwMode="auto">
            <a:xfrm>
              <a:off x="2551" y="1812"/>
              <a:ext cx="72" cy="84"/>
            </a:xfrm>
            <a:custGeom>
              <a:avLst/>
              <a:gdLst>
                <a:gd name="T0" fmla="*/ 0 w 144"/>
                <a:gd name="T1" fmla="*/ 0 h 170"/>
                <a:gd name="T2" fmla="*/ 4 w 144"/>
                <a:gd name="T3" fmla="*/ 0 h 170"/>
                <a:gd name="T4" fmla="*/ 7 w 144"/>
                <a:gd name="T5" fmla="*/ 2 h 170"/>
                <a:gd name="T6" fmla="*/ 11 w 144"/>
                <a:gd name="T7" fmla="*/ 4 h 170"/>
                <a:gd name="T8" fmla="*/ 13 w 144"/>
                <a:gd name="T9" fmla="*/ 6 h 170"/>
                <a:gd name="T10" fmla="*/ 16 w 144"/>
                <a:gd name="T11" fmla="*/ 8 h 170"/>
                <a:gd name="T12" fmla="*/ 18 w 144"/>
                <a:gd name="T13" fmla="*/ 11 h 170"/>
                <a:gd name="T14" fmla="*/ 18 w 144"/>
                <a:gd name="T15" fmla="*/ 14 h 170"/>
                <a:gd name="T16" fmla="*/ 18 w 144"/>
                <a:gd name="T17" fmla="*/ 17 h 170"/>
                <a:gd name="T18" fmla="*/ 17 w 144"/>
                <a:gd name="T19" fmla="*/ 19 h 170"/>
                <a:gd name="T20" fmla="*/ 16 w 144"/>
                <a:gd name="T21" fmla="*/ 20 h 170"/>
                <a:gd name="T22" fmla="*/ 14 w 144"/>
                <a:gd name="T23" fmla="*/ 21 h 170"/>
                <a:gd name="T24" fmla="*/ 12 w 144"/>
                <a:gd name="T25" fmla="*/ 20 h 170"/>
                <a:gd name="T26" fmla="*/ 10 w 144"/>
                <a:gd name="T27" fmla="*/ 18 h 170"/>
                <a:gd name="T28" fmla="*/ 9 w 144"/>
                <a:gd name="T29" fmla="*/ 16 h 170"/>
                <a:gd name="T30" fmla="*/ 8 w 144"/>
                <a:gd name="T31" fmla="*/ 14 h 170"/>
                <a:gd name="T32" fmla="*/ 9 w 144"/>
                <a:gd name="T33" fmla="*/ 12 h 170"/>
                <a:gd name="T34" fmla="*/ 9 w 144"/>
                <a:gd name="T35" fmla="*/ 10 h 170"/>
                <a:gd name="T36" fmla="*/ 8 w 144"/>
                <a:gd name="T37" fmla="*/ 7 h 170"/>
                <a:gd name="T38" fmla="*/ 7 w 144"/>
                <a:gd name="T39" fmla="*/ 5 h 170"/>
                <a:gd name="T40" fmla="*/ 5 w 144"/>
                <a:gd name="T41" fmla="*/ 3 h 170"/>
                <a:gd name="T42" fmla="*/ 3 w 144"/>
                <a:gd name="T43" fmla="*/ 2 h 170"/>
                <a:gd name="T44" fmla="*/ 2 w 144"/>
                <a:gd name="T45" fmla="*/ 1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55" name="Freeform 184"/>
            <p:cNvSpPr>
              <a:spLocks/>
            </p:cNvSpPr>
            <p:nvPr/>
          </p:nvSpPr>
          <p:spPr bwMode="auto">
            <a:xfrm>
              <a:off x="2558" y="1793"/>
              <a:ext cx="99" cy="51"/>
            </a:xfrm>
            <a:custGeom>
              <a:avLst/>
              <a:gdLst>
                <a:gd name="T0" fmla="*/ 0 w 199"/>
                <a:gd name="T1" fmla="*/ 2 h 103"/>
                <a:gd name="T2" fmla="*/ 1 w 199"/>
                <a:gd name="T3" fmla="*/ 1 h 103"/>
                <a:gd name="T4" fmla="*/ 3 w 199"/>
                <a:gd name="T5" fmla="*/ 1 h 103"/>
                <a:gd name="T6" fmla="*/ 5 w 199"/>
                <a:gd name="T7" fmla="*/ 0 h 103"/>
                <a:gd name="T8" fmla="*/ 6 w 199"/>
                <a:gd name="T9" fmla="*/ 0 h 103"/>
                <a:gd name="T10" fmla="*/ 8 w 199"/>
                <a:gd name="T11" fmla="*/ 0 h 103"/>
                <a:gd name="T12" fmla="*/ 10 w 199"/>
                <a:gd name="T13" fmla="*/ 0 h 103"/>
                <a:gd name="T14" fmla="*/ 12 w 199"/>
                <a:gd name="T15" fmla="*/ 0 h 103"/>
                <a:gd name="T16" fmla="*/ 14 w 199"/>
                <a:gd name="T17" fmla="*/ 0 h 103"/>
                <a:gd name="T18" fmla="*/ 16 w 199"/>
                <a:gd name="T19" fmla="*/ 0 h 103"/>
                <a:gd name="T20" fmla="*/ 17 w 199"/>
                <a:gd name="T21" fmla="*/ 1 h 103"/>
                <a:gd name="T22" fmla="*/ 19 w 199"/>
                <a:gd name="T23" fmla="*/ 1 h 103"/>
                <a:gd name="T24" fmla="*/ 20 w 199"/>
                <a:gd name="T25" fmla="*/ 2 h 103"/>
                <a:gd name="T26" fmla="*/ 21 w 199"/>
                <a:gd name="T27" fmla="*/ 3 h 103"/>
                <a:gd name="T28" fmla="*/ 22 w 199"/>
                <a:gd name="T29" fmla="*/ 4 h 103"/>
                <a:gd name="T30" fmla="*/ 23 w 199"/>
                <a:gd name="T31" fmla="*/ 5 h 103"/>
                <a:gd name="T32" fmla="*/ 24 w 199"/>
                <a:gd name="T33" fmla="*/ 7 h 103"/>
                <a:gd name="T34" fmla="*/ 24 w 199"/>
                <a:gd name="T35" fmla="*/ 9 h 103"/>
                <a:gd name="T36" fmla="*/ 24 w 199"/>
                <a:gd name="T37" fmla="*/ 11 h 103"/>
                <a:gd name="T38" fmla="*/ 22 w 199"/>
                <a:gd name="T39" fmla="*/ 12 h 103"/>
                <a:gd name="T40" fmla="*/ 20 w 199"/>
                <a:gd name="T41" fmla="*/ 12 h 103"/>
                <a:gd name="T42" fmla="*/ 18 w 199"/>
                <a:gd name="T43" fmla="*/ 12 h 103"/>
                <a:gd name="T44" fmla="*/ 16 w 199"/>
                <a:gd name="T45" fmla="*/ 11 h 103"/>
                <a:gd name="T46" fmla="*/ 14 w 199"/>
                <a:gd name="T47" fmla="*/ 10 h 103"/>
                <a:gd name="T48" fmla="*/ 13 w 199"/>
                <a:gd name="T49" fmla="*/ 7 h 103"/>
                <a:gd name="T50" fmla="*/ 12 w 199"/>
                <a:gd name="T51" fmla="*/ 6 h 103"/>
                <a:gd name="T52" fmla="*/ 10 w 199"/>
                <a:gd name="T53" fmla="*/ 4 h 103"/>
                <a:gd name="T54" fmla="*/ 8 w 199"/>
                <a:gd name="T55" fmla="*/ 3 h 103"/>
                <a:gd name="T56" fmla="*/ 5 w 199"/>
                <a:gd name="T57" fmla="*/ 3 h 103"/>
                <a:gd name="T58" fmla="*/ 3 w 199"/>
                <a:gd name="T59" fmla="*/ 2 h 103"/>
                <a:gd name="T60" fmla="*/ 1 w 199"/>
                <a:gd name="T61" fmla="*/ 2 h 103"/>
                <a:gd name="T62" fmla="*/ 0 w 199"/>
                <a:gd name="T63" fmla="*/ 2 h 103"/>
                <a:gd name="T64" fmla="*/ 0 w 199"/>
                <a:gd name="T65" fmla="*/ 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56" name="Freeform 185"/>
            <p:cNvSpPr>
              <a:spLocks/>
            </p:cNvSpPr>
            <p:nvPr/>
          </p:nvSpPr>
          <p:spPr bwMode="auto">
            <a:xfrm>
              <a:off x="2631" y="2659"/>
              <a:ext cx="53" cy="98"/>
            </a:xfrm>
            <a:custGeom>
              <a:avLst/>
              <a:gdLst>
                <a:gd name="T0" fmla="*/ 11 w 107"/>
                <a:gd name="T1" fmla="*/ 0 h 195"/>
                <a:gd name="T2" fmla="*/ 12 w 107"/>
                <a:gd name="T3" fmla="*/ 4 h 195"/>
                <a:gd name="T4" fmla="*/ 13 w 107"/>
                <a:gd name="T5" fmla="*/ 7 h 195"/>
                <a:gd name="T6" fmla="*/ 13 w 107"/>
                <a:gd name="T7" fmla="*/ 11 h 195"/>
                <a:gd name="T8" fmla="*/ 13 w 107"/>
                <a:gd name="T9" fmla="*/ 15 h 195"/>
                <a:gd name="T10" fmla="*/ 12 w 107"/>
                <a:gd name="T11" fmla="*/ 18 h 195"/>
                <a:gd name="T12" fmla="*/ 10 w 107"/>
                <a:gd name="T13" fmla="*/ 21 h 195"/>
                <a:gd name="T14" fmla="*/ 8 w 107"/>
                <a:gd name="T15" fmla="*/ 23 h 195"/>
                <a:gd name="T16" fmla="*/ 5 w 107"/>
                <a:gd name="T17" fmla="*/ 25 h 195"/>
                <a:gd name="T18" fmla="*/ 3 w 107"/>
                <a:gd name="T19" fmla="*/ 25 h 195"/>
                <a:gd name="T20" fmla="*/ 1 w 107"/>
                <a:gd name="T21" fmla="*/ 24 h 195"/>
                <a:gd name="T22" fmla="*/ 0 w 107"/>
                <a:gd name="T23" fmla="*/ 23 h 195"/>
                <a:gd name="T24" fmla="*/ 0 w 107"/>
                <a:gd name="T25" fmla="*/ 21 h 195"/>
                <a:gd name="T26" fmla="*/ 0 w 107"/>
                <a:gd name="T27" fmla="*/ 19 h 195"/>
                <a:gd name="T28" fmla="*/ 1 w 107"/>
                <a:gd name="T29" fmla="*/ 16 h 195"/>
                <a:gd name="T30" fmla="*/ 3 w 107"/>
                <a:gd name="T31" fmla="*/ 15 h 195"/>
                <a:gd name="T32" fmla="*/ 5 w 107"/>
                <a:gd name="T33" fmla="*/ 13 h 195"/>
                <a:gd name="T34" fmla="*/ 7 w 107"/>
                <a:gd name="T35" fmla="*/ 12 h 195"/>
                <a:gd name="T36" fmla="*/ 8 w 107"/>
                <a:gd name="T37" fmla="*/ 10 h 195"/>
                <a:gd name="T38" fmla="*/ 9 w 107"/>
                <a:gd name="T39" fmla="*/ 8 h 195"/>
                <a:gd name="T40" fmla="*/ 10 w 107"/>
                <a:gd name="T41" fmla="*/ 6 h 195"/>
                <a:gd name="T42" fmla="*/ 11 w 107"/>
                <a:gd name="T43" fmla="*/ 4 h 195"/>
                <a:gd name="T44" fmla="*/ 11 w 107"/>
                <a:gd name="T45" fmla="*/ 2 h 195"/>
                <a:gd name="T46" fmla="*/ 11 w 107"/>
                <a:gd name="T47" fmla="*/ 1 h 195"/>
                <a:gd name="T48" fmla="*/ 11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57" name="Freeform 186"/>
            <p:cNvSpPr>
              <a:spLocks/>
            </p:cNvSpPr>
            <p:nvPr/>
          </p:nvSpPr>
          <p:spPr bwMode="auto">
            <a:xfrm>
              <a:off x="2581" y="2656"/>
              <a:ext cx="91" cy="63"/>
            </a:xfrm>
            <a:custGeom>
              <a:avLst/>
              <a:gdLst>
                <a:gd name="T0" fmla="*/ 22 w 183"/>
                <a:gd name="T1" fmla="*/ 0 h 126"/>
                <a:gd name="T2" fmla="*/ 21 w 183"/>
                <a:gd name="T3" fmla="*/ 4 h 126"/>
                <a:gd name="T4" fmla="*/ 19 w 183"/>
                <a:gd name="T5" fmla="*/ 7 h 126"/>
                <a:gd name="T6" fmla="*/ 17 w 183"/>
                <a:gd name="T7" fmla="*/ 10 h 126"/>
                <a:gd name="T8" fmla="*/ 15 w 183"/>
                <a:gd name="T9" fmla="*/ 12 h 126"/>
                <a:gd name="T10" fmla="*/ 12 w 183"/>
                <a:gd name="T11" fmla="*/ 14 h 126"/>
                <a:gd name="T12" fmla="*/ 9 w 183"/>
                <a:gd name="T13" fmla="*/ 16 h 126"/>
                <a:gd name="T14" fmla="*/ 6 w 183"/>
                <a:gd name="T15" fmla="*/ 16 h 126"/>
                <a:gd name="T16" fmla="*/ 3 w 183"/>
                <a:gd name="T17" fmla="*/ 15 h 126"/>
                <a:gd name="T18" fmla="*/ 0 w 183"/>
                <a:gd name="T19" fmla="*/ 14 h 126"/>
                <a:gd name="T20" fmla="*/ 0 w 183"/>
                <a:gd name="T21" fmla="*/ 12 h 126"/>
                <a:gd name="T22" fmla="*/ 0 w 183"/>
                <a:gd name="T23" fmla="*/ 11 h 126"/>
                <a:gd name="T24" fmla="*/ 1 w 183"/>
                <a:gd name="T25" fmla="*/ 9 h 126"/>
                <a:gd name="T26" fmla="*/ 2 w 183"/>
                <a:gd name="T27" fmla="*/ 8 h 126"/>
                <a:gd name="T28" fmla="*/ 4 w 183"/>
                <a:gd name="T29" fmla="*/ 7 h 126"/>
                <a:gd name="T30" fmla="*/ 7 w 183"/>
                <a:gd name="T31" fmla="*/ 6 h 126"/>
                <a:gd name="T32" fmla="*/ 9 w 183"/>
                <a:gd name="T33" fmla="*/ 7 h 126"/>
                <a:gd name="T34" fmla="*/ 12 w 183"/>
                <a:gd name="T35" fmla="*/ 7 h 126"/>
                <a:gd name="T36" fmla="*/ 14 w 183"/>
                <a:gd name="T37" fmla="*/ 6 h 126"/>
                <a:gd name="T38" fmla="*/ 16 w 183"/>
                <a:gd name="T39" fmla="*/ 5 h 126"/>
                <a:gd name="T40" fmla="*/ 18 w 183"/>
                <a:gd name="T41" fmla="*/ 4 h 126"/>
                <a:gd name="T42" fmla="*/ 20 w 183"/>
                <a:gd name="T43" fmla="*/ 3 h 126"/>
                <a:gd name="T44" fmla="*/ 21 w 183"/>
                <a:gd name="T45" fmla="*/ 2 h 126"/>
                <a:gd name="T46" fmla="*/ 22 w 183"/>
                <a:gd name="T47" fmla="*/ 1 h 126"/>
                <a:gd name="T48" fmla="*/ 22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58" name="Freeform 187"/>
            <p:cNvSpPr>
              <a:spLocks/>
            </p:cNvSpPr>
            <p:nvPr/>
          </p:nvSpPr>
          <p:spPr bwMode="auto">
            <a:xfrm>
              <a:off x="2681" y="2658"/>
              <a:ext cx="52" cy="98"/>
            </a:xfrm>
            <a:custGeom>
              <a:avLst/>
              <a:gdLst>
                <a:gd name="T0" fmla="*/ 0 w 102"/>
                <a:gd name="T1" fmla="*/ 0 h 197"/>
                <a:gd name="T2" fmla="*/ 3 w 102"/>
                <a:gd name="T3" fmla="*/ 1 h 197"/>
                <a:gd name="T4" fmla="*/ 6 w 102"/>
                <a:gd name="T5" fmla="*/ 4 h 197"/>
                <a:gd name="T6" fmla="*/ 9 w 102"/>
                <a:gd name="T7" fmla="*/ 6 h 197"/>
                <a:gd name="T8" fmla="*/ 11 w 102"/>
                <a:gd name="T9" fmla="*/ 9 h 197"/>
                <a:gd name="T10" fmla="*/ 12 w 102"/>
                <a:gd name="T11" fmla="*/ 12 h 197"/>
                <a:gd name="T12" fmla="*/ 14 w 102"/>
                <a:gd name="T13" fmla="*/ 16 h 197"/>
                <a:gd name="T14" fmla="*/ 14 w 102"/>
                <a:gd name="T15" fmla="*/ 19 h 197"/>
                <a:gd name="T16" fmla="*/ 12 w 102"/>
                <a:gd name="T17" fmla="*/ 22 h 197"/>
                <a:gd name="T18" fmla="*/ 10 w 102"/>
                <a:gd name="T19" fmla="*/ 23 h 197"/>
                <a:gd name="T20" fmla="*/ 9 w 102"/>
                <a:gd name="T21" fmla="*/ 24 h 197"/>
                <a:gd name="T22" fmla="*/ 7 w 102"/>
                <a:gd name="T23" fmla="*/ 24 h 197"/>
                <a:gd name="T24" fmla="*/ 5 w 102"/>
                <a:gd name="T25" fmla="*/ 22 h 197"/>
                <a:gd name="T26" fmla="*/ 4 w 102"/>
                <a:gd name="T27" fmla="*/ 21 h 197"/>
                <a:gd name="T28" fmla="*/ 4 w 102"/>
                <a:gd name="T29" fmla="*/ 18 h 197"/>
                <a:gd name="T30" fmla="*/ 4 w 102"/>
                <a:gd name="T31" fmla="*/ 16 h 197"/>
                <a:gd name="T32" fmla="*/ 4 w 102"/>
                <a:gd name="T33" fmla="*/ 14 h 197"/>
                <a:gd name="T34" fmla="*/ 5 w 102"/>
                <a:gd name="T35" fmla="*/ 12 h 197"/>
                <a:gd name="T36" fmla="*/ 5 w 102"/>
                <a:gd name="T37" fmla="*/ 9 h 197"/>
                <a:gd name="T38" fmla="*/ 4 w 102"/>
                <a:gd name="T39" fmla="*/ 7 h 197"/>
                <a:gd name="T40" fmla="*/ 3 w 102"/>
                <a:gd name="T41" fmla="*/ 5 h 197"/>
                <a:gd name="T42" fmla="*/ 2 w 102"/>
                <a:gd name="T43" fmla="*/ 3 h 197"/>
                <a:gd name="T44" fmla="*/ 1 w 102"/>
                <a:gd name="T45" fmla="*/ 1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59" name="Freeform 188"/>
            <p:cNvSpPr>
              <a:spLocks/>
            </p:cNvSpPr>
            <p:nvPr/>
          </p:nvSpPr>
          <p:spPr bwMode="auto">
            <a:xfrm>
              <a:off x="2684" y="2652"/>
              <a:ext cx="90" cy="64"/>
            </a:xfrm>
            <a:custGeom>
              <a:avLst/>
              <a:gdLst>
                <a:gd name="T0" fmla="*/ 0 w 180"/>
                <a:gd name="T1" fmla="*/ 0 h 129"/>
                <a:gd name="T2" fmla="*/ 4 w 180"/>
                <a:gd name="T3" fmla="*/ 0 h 129"/>
                <a:gd name="T4" fmla="*/ 8 w 180"/>
                <a:gd name="T5" fmla="*/ 0 h 129"/>
                <a:gd name="T6" fmla="*/ 11 w 180"/>
                <a:gd name="T7" fmla="*/ 0 h 129"/>
                <a:gd name="T8" fmla="*/ 15 w 180"/>
                <a:gd name="T9" fmla="*/ 2 h 129"/>
                <a:gd name="T10" fmla="*/ 18 w 180"/>
                <a:gd name="T11" fmla="*/ 3 h 129"/>
                <a:gd name="T12" fmla="*/ 20 w 180"/>
                <a:gd name="T13" fmla="*/ 5 h 129"/>
                <a:gd name="T14" fmla="*/ 22 w 180"/>
                <a:gd name="T15" fmla="*/ 8 h 129"/>
                <a:gd name="T16" fmla="*/ 23 w 180"/>
                <a:gd name="T17" fmla="*/ 11 h 129"/>
                <a:gd name="T18" fmla="*/ 23 w 180"/>
                <a:gd name="T19" fmla="*/ 13 h 129"/>
                <a:gd name="T20" fmla="*/ 22 w 180"/>
                <a:gd name="T21" fmla="*/ 15 h 129"/>
                <a:gd name="T22" fmla="*/ 20 w 180"/>
                <a:gd name="T23" fmla="*/ 16 h 129"/>
                <a:gd name="T24" fmla="*/ 18 w 180"/>
                <a:gd name="T25" fmla="*/ 16 h 129"/>
                <a:gd name="T26" fmla="*/ 16 w 180"/>
                <a:gd name="T27" fmla="*/ 15 h 129"/>
                <a:gd name="T28" fmla="*/ 14 w 180"/>
                <a:gd name="T29" fmla="*/ 13 h 129"/>
                <a:gd name="T30" fmla="*/ 13 w 180"/>
                <a:gd name="T31" fmla="*/ 11 h 129"/>
                <a:gd name="T32" fmla="*/ 12 w 180"/>
                <a:gd name="T33" fmla="*/ 9 h 129"/>
                <a:gd name="T34" fmla="*/ 11 w 180"/>
                <a:gd name="T35" fmla="*/ 7 h 129"/>
                <a:gd name="T36" fmla="*/ 10 w 180"/>
                <a:gd name="T37" fmla="*/ 5 h 129"/>
                <a:gd name="T38" fmla="*/ 8 w 180"/>
                <a:gd name="T39" fmla="*/ 3 h 129"/>
                <a:gd name="T40" fmla="*/ 6 w 180"/>
                <a:gd name="T41" fmla="*/ 2 h 129"/>
                <a:gd name="T42" fmla="*/ 4 w 180"/>
                <a:gd name="T43" fmla="*/ 1 h 129"/>
                <a:gd name="T44" fmla="*/ 2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60" name="Freeform 189"/>
            <p:cNvSpPr>
              <a:spLocks/>
            </p:cNvSpPr>
            <p:nvPr/>
          </p:nvSpPr>
          <p:spPr bwMode="auto">
            <a:xfrm>
              <a:off x="2688" y="2614"/>
              <a:ext cx="103" cy="42"/>
            </a:xfrm>
            <a:custGeom>
              <a:avLst/>
              <a:gdLst>
                <a:gd name="T0" fmla="*/ 0 w 206"/>
                <a:gd name="T1" fmla="*/ 6 h 85"/>
                <a:gd name="T2" fmla="*/ 2 w 206"/>
                <a:gd name="T3" fmla="*/ 5 h 85"/>
                <a:gd name="T4" fmla="*/ 3 w 206"/>
                <a:gd name="T5" fmla="*/ 4 h 85"/>
                <a:gd name="T6" fmla="*/ 5 w 206"/>
                <a:gd name="T7" fmla="*/ 3 h 85"/>
                <a:gd name="T8" fmla="*/ 6 w 206"/>
                <a:gd name="T9" fmla="*/ 2 h 85"/>
                <a:gd name="T10" fmla="*/ 8 w 206"/>
                <a:gd name="T11" fmla="*/ 2 h 85"/>
                <a:gd name="T12" fmla="*/ 10 w 206"/>
                <a:gd name="T13" fmla="*/ 1 h 85"/>
                <a:gd name="T14" fmla="*/ 11 w 206"/>
                <a:gd name="T15" fmla="*/ 0 h 85"/>
                <a:gd name="T16" fmla="*/ 13 w 206"/>
                <a:gd name="T17" fmla="*/ 0 h 85"/>
                <a:gd name="T18" fmla="*/ 15 w 206"/>
                <a:gd name="T19" fmla="*/ 0 h 85"/>
                <a:gd name="T20" fmla="*/ 17 w 206"/>
                <a:gd name="T21" fmla="*/ 0 h 85"/>
                <a:gd name="T22" fmla="*/ 18 w 206"/>
                <a:gd name="T23" fmla="*/ 0 h 85"/>
                <a:gd name="T24" fmla="*/ 20 w 206"/>
                <a:gd name="T25" fmla="*/ 0 h 85"/>
                <a:gd name="T26" fmla="*/ 21 w 206"/>
                <a:gd name="T27" fmla="*/ 0 h 85"/>
                <a:gd name="T28" fmla="*/ 23 w 206"/>
                <a:gd name="T29" fmla="*/ 1 h 85"/>
                <a:gd name="T30" fmla="*/ 24 w 206"/>
                <a:gd name="T31" fmla="*/ 2 h 85"/>
                <a:gd name="T32" fmla="*/ 25 w 206"/>
                <a:gd name="T33" fmla="*/ 3 h 85"/>
                <a:gd name="T34" fmla="*/ 26 w 206"/>
                <a:gd name="T35" fmla="*/ 5 h 85"/>
                <a:gd name="T36" fmla="*/ 26 w 206"/>
                <a:gd name="T37" fmla="*/ 7 h 85"/>
                <a:gd name="T38" fmla="*/ 25 w 206"/>
                <a:gd name="T39" fmla="*/ 9 h 85"/>
                <a:gd name="T40" fmla="*/ 24 w 206"/>
                <a:gd name="T41" fmla="*/ 10 h 85"/>
                <a:gd name="T42" fmla="*/ 21 w 206"/>
                <a:gd name="T43" fmla="*/ 10 h 85"/>
                <a:gd name="T44" fmla="*/ 19 w 206"/>
                <a:gd name="T45" fmla="*/ 10 h 85"/>
                <a:gd name="T46" fmla="*/ 17 w 206"/>
                <a:gd name="T47" fmla="*/ 9 h 85"/>
                <a:gd name="T48" fmla="*/ 15 w 206"/>
                <a:gd name="T49" fmla="*/ 7 h 85"/>
                <a:gd name="T50" fmla="*/ 13 w 206"/>
                <a:gd name="T51" fmla="*/ 6 h 85"/>
                <a:gd name="T52" fmla="*/ 11 w 206"/>
                <a:gd name="T53" fmla="*/ 5 h 85"/>
                <a:gd name="T54" fmla="*/ 9 w 206"/>
                <a:gd name="T55" fmla="*/ 5 h 85"/>
                <a:gd name="T56" fmla="*/ 6 w 206"/>
                <a:gd name="T57" fmla="*/ 5 h 85"/>
                <a:gd name="T58" fmla="*/ 4 w 206"/>
                <a:gd name="T59" fmla="*/ 6 h 85"/>
                <a:gd name="T60" fmla="*/ 2 w 206"/>
                <a:gd name="T61" fmla="*/ 6 h 85"/>
                <a:gd name="T62" fmla="*/ 1 w 206"/>
                <a:gd name="T63" fmla="*/ 6 h 85"/>
                <a:gd name="T64" fmla="*/ 0 w 206"/>
                <a:gd name="T65" fmla="*/ 6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61" name="Freeform 190"/>
            <p:cNvSpPr>
              <a:spLocks/>
            </p:cNvSpPr>
            <p:nvPr/>
          </p:nvSpPr>
          <p:spPr bwMode="auto">
            <a:xfrm>
              <a:off x="2360" y="2408"/>
              <a:ext cx="74" cy="47"/>
            </a:xfrm>
            <a:custGeom>
              <a:avLst/>
              <a:gdLst>
                <a:gd name="T0" fmla="*/ 0 w 147"/>
                <a:gd name="T1" fmla="*/ 0 h 95"/>
                <a:gd name="T2" fmla="*/ 3 w 147"/>
                <a:gd name="T3" fmla="*/ 0 h 95"/>
                <a:gd name="T4" fmla="*/ 6 w 147"/>
                <a:gd name="T5" fmla="*/ 0 h 95"/>
                <a:gd name="T6" fmla="*/ 9 w 147"/>
                <a:gd name="T7" fmla="*/ 0 h 95"/>
                <a:gd name="T8" fmla="*/ 12 w 147"/>
                <a:gd name="T9" fmla="*/ 1 h 95"/>
                <a:gd name="T10" fmla="*/ 14 w 147"/>
                <a:gd name="T11" fmla="*/ 2 h 95"/>
                <a:gd name="T12" fmla="*/ 16 w 147"/>
                <a:gd name="T13" fmla="*/ 3 h 95"/>
                <a:gd name="T14" fmla="*/ 18 w 147"/>
                <a:gd name="T15" fmla="*/ 5 h 95"/>
                <a:gd name="T16" fmla="*/ 19 w 147"/>
                <a:gd name="T17" fmla="*/ 7 h 95"/>
                <a:gd name="T18" fmla="*/ 19 w 147"/>
                <a:gd name="T19" fmla="*/ 9 h 95"/>
                <a:gd name="T20" fmla="*/ 18 w 147"/>
                <a:gd name="T21" fmla="*/ 11 h 95"/>
                <a:gd name="T22" fmla="*/ 17 w 147"/>
                <a:gd name="T23" fmla="*/ 11 h 95"/>
                <a:gd name="T24" fmla="*/ 15 w 147"/>
                <a:gd name="T25" fmla="*/ 11 h 95"/>
                <a:gd name="T26" fmla="*/ 14 w 147"/>
                <a:gd name="T27" fmla="*/ 11 h 95"/>
                <a:gd name="T28" fmla="*/ 12 w 147"/>
                <a:gd name="T29" fmla="*/ 10 h 95"/>
                <a:gd name="T30" fmla="*/ 11 w 147"/>
                <a:gd name="T31" fmla="*/ 8 h 95"/>
                <a:gd name="T32" fmla="*/ 10 w 147"/>
                <a:gd name="T33" fmla="*/ 6 h 95"/>
                <a:gd name="T34" fmla="*/ 9 w 147"/>
                <a:gd name="T35" fmla="*/ 5 h 95"/>
                <a:gd name="T36" fmla="*/ 8 w 147"/>
                <a:gd name="T37" fmla="*/ 4 h 95"/>
                <a:gd name="T38" fmla="*/ 7 w 147"/>
                <a:gd name="T39" fmla="*/ 2 h 95"/>
                <a:gd name="T40" fmla="*/ 5 w 147"/>
                <a:gd name="T41" fmla="*/ 2 h 95"/>
                <a:gd name="T42" fmla="*/ 3 w 147"/>
                <a:gd name="T43" fmla="*/ 1 h 95"/>
                <a:gd name="T44" fmla="*/ 2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62" name="Freeform 191"/>
            <p:cNvSpPr>
              <a:spLocks/>
            </p:cNvSpPr>
            <p:nvPr/>
          </p:nvSpPr>
          <p:spPr bwMode="auto">
            <a:xfrm>
              <a:off x="2357" y="2414"/>
              <a:ext cx="43" cy="77"/>
            </a:xfrm>
            <a:custGeom>
              <a:avLst/>
              <a:gdLst>
                <a:gd name="T0" fmla="*/ 0 w 87"/>
                <a:gd name="T1" fmla="*/ 0 h 154"/>
                <a:gd name="T2" fmla="*/ 2 w 87"/>
                <a:gd name="T3" fmla="*/ 2 h 154"/>
                <a:gd name="T4" fmla="*/ 4 w 87"/>
                <a:gd name="T5" fmla="*/ 3 h 154"/>
                <a:gd name="T6" fmla="*/ 7 w 87"/>
                <a:gd name="T7" fmla="*/ 5 h 154"/>
                <a:gd name="T8" fmla="*/ 8 w 87"/>
                <a:gd name="T9" fmla="*/ 8 h 154"/>
                <a:gd name="T10" fmla="*/ 10 w 87"/>
                <a:gd name="T11" fmla="*/ 10 h 154"/>
                <a:gd name="T12" fmla="*/ 10 w 87"/>
                <a:gd name="T13" fmla="*/ 13 h 154"/>
                <a:gd name="T14" fmla="*/ 10 w 87"/>
                <a:gd name="T15" fmla="*/ 15 h 154"/>
                <a:gd name="T16" fmla="*/ 10 w 87"/>
                <a:gd name="T17" fmla="*/ 18 h 154"/>
                <a:gd name="T18" fmla="*/ 8 w 87"/>
                <a:gd name="T19" fmla="*/ 19 h 154"/>
                <a:gd name="T20" fmla="*/ 7 w 87"/>
                <a:gd name="T21" fmla="*/ 20 h 154"/>
                <a:gd name="T22" fmla="*/ 6 w 87"/>
                <a:gd name="T23" fmla="*/ 19 h 154"/>
                <a:gd name="T24" fmla="*/ 4 w 87"/>
                <a:gd name="T25" fmla="*/ 18 h 154"/>
                <a:gd name="T26" fmla="*/ 3 w 87"/>
                <a:gd name="T27" fmla="*/ 17 h 154"/>
                <a:gd name="T28" fmla="*/ 3 w 87"/>
                <a:gd name="T29" fmla="*/ 15 h 154"/>
                <a:gd name="T30" fmla="*/ 3 w 87"/>
                <a:gd name="T31" fmla="*/ 13 h 154"/>
                <a:gd name="T32" fmla="*/ 3 w 87"/>
                <a:gd name="T33" fmla="*/ 11 h 154"/>
                <a:gd name="T34" fmla="*/ 4 w 87"/>
                <a:gd name="T35" fmla="*/ 10 h 154"/>
                <a:gd name="T36" fmla="*/ 3 w 87"/>
                <a:gd name="T37" fmla="*/ 8 h 154"/>
                <a:gd name="T38" fmla="*/ 3 w 87"/>
                <a:gd name="T39" fmla="*/ 6 h 154"/>
                <a:gd name="T40" fmla="*/ 2 w 87"/>
                <a:gd name="T41" fmla="*/ 4 h 154"/>
                <a:gd name="T42" fmla="*/ 1 w 87"/>
                <a:gd name="T43" fmla="*/ 3 h 154"/>
                <a:gd name="T44" fmla="*/ 0 w 87"/>
                <a:gd name="T45" fmla="*/ 2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63" name="Freeform 192"/>
            <p:cNvSpPr>
              <a:spLocks/>
            </p:cNvSpPr>
            <p:nvPr/>
          </p:nvSpPr>
          <p:spPr bwMode="auto">
            <a:xfrm>
              <a:off x="2359" y="2373"/>
              <a:ext cx="81" cy="34"/>
            </a:xfrm>
            <a:custGeom>
              <a:avLst/>
              <a:gdLst>
                <a:gd name="T0" fmla="*/ 0 w 161"/>
                <a:gd name="T1" fmla="*/ 8 h 69"/>
                <a:gd name="T2" fmla="*/ 2 w 161"/>
                <a:gd name="T3" fmla="*/ 6 h 69"/>
                <a:gd name="T4" fmla="*/ 4 w 161"/>
                <a:gd name="T5" fmla="*/ 4 h 69"/>
                <a:gd name="T6" fmla="*/ 7 w 161"/>
                <a:gd name="T7" fmla="*/ 2 h 69"/>
                <a:gd name="T8" fmla="*/ 9 w 161"/>
                <a:gd name="T9" fmla="*/ 1 h 69"/>
                <a:gd name="T10" fmla="*/ 12 w 161"/>
                <a:gd name="T11" fmla="*/ 0 h 69"/>
                <a:gd name="T12" fmla="*/ 14 w 161"/>
                <a:gd name="T13" fmla="*/ 0 h 69"/>
                <a:gd name="T14" fmla="*/ 17 w 161"/>
                <a:gd name="T15" fmla="*/ 0 h 69"/>
                <a:gd name="T16" fmla="*/ 19 w 161"/>
                <a:gd name="T17" fmla="*/ 1 h 69"/>
                <a:gd name="T18" fmla="*/ 20 w 161"/>
                <a:gd name="T19" fmla="*/ 3 h 69"/>
                <a:gd name="T20" fmla="*/ 21 w 161"/>
                <a:gd name="T21" fmla="*/ 4 h 69"/>
                <a:gd name="T22" fmla="*/ 20 w 161"/>
                <a:gd name="T23" fmla="*/ 5 h 69"/>
                <a:gd name="T24" fmla="*/ 19 w 161"/>
                <a:gd name="T25" fmla="*/ 6 h 69"/>
                <a:gd name="T26" fmla="*/ 17 w 161"/>
                <a:gd name="T27" fmla="*/ 7 h 69"/>
                <a:gd name="T28" fmla="*/ 16 w 161"/>
                <a:gd name="T29" fmla="*/ 8 h 69"/>
                <a:gd name="T30" fmla="*/ 14 w 161"/>
                <a:gd name="T31" fmla="*/ 7 h 69"/>
                <a:gd name="T32" fmla="*/ 12 w 161"/>
                <a:gd name="T33" fmla="*/ 6 h 69"/>
                <a:gd name="T34" fmla="*/ 10 w 161"/>
                <a:gd name="T35" fmla="*/ 6 h 69"/>
                <a:gd name="T36" fmla="*/ 8 w 161"/>
                <a:gd name="T37" fmla="*/ 5 h 69"/>
                <a:gd name="T38" fmla="*/ 6 w 161"/>
                <a:gd name="T39" fmla="*/ 6 h 69"/>
                <a:gd name="T40" fmla="*/ 5 w 161"/>
                <a:gd name="T41" fmla="*/ 6 h 69"/>
                <a:gd name="T42" fmla="*/ 3 w 161"/>
                <a:gd name="T43" fmla="*/ 7 h 69"/>
                <a:gd name="T44" fmla="*/ 2 w 161"/>
                <a:gd name="T45" fmla="*/ 8 h 69"/>
                <a:gd name="T46" fmla="*/ 1 w 161"/>
                <a:gd name="T47" fmla="*/ 8 h 69"/>
                <a:gd name="T48" fmla="*/ 0 w 161"/>
                <a:gd name="T49" fmla="*/ 8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64" name="Freeform 193"/>
            <p:cNvSpPr>
              <a:spLocks/>
            </p:cNvSpPr>
            <p:nvPr/>
          </p:nvSpPr>
          <p:spPr bwMode="auto">
            <a:xfrm>
              <a:off x="2356" y="2338"/>
              <a:ext cx="57" cy="66"/>
            </a:xfrm>
            <a:custGeom>
              <a:avLst/>
              <a:gdLst>
                <a:gd name="T0" fmla="*/ 0 w 114"/>
                <a:gd name="T1" fmla="*/ 16 h 133"/>
                <a:gd name="T2" fmla="*/ 1 w 114"/>
                <a:gd name="T3" fmla="*/ 13 h 133"/>
                <a:gd name="T4" fmla="*/ 1 w 114"/>
                <a:gd name="T5" fmla="*/ 11 h 133"/>
                <a:gd name="T6" fmla="*/ 2 w 114"/>
                <a:gd name="T7" fmla="*/ 8 h 133"/>
                <a:gd name="T8" fmla="*/ 3 w 114"/>
                <a:gd name="T9" fmla="*/ 5 h 133"/>
                <a:gd name="T10" fmla="*/ 5 w 114"/>
                <a:gd name="T11" fmla="*/ 3 h 133"/>
                <a:gd name="T12" fmla="*/ 7 w 114"/>
                <a:gd name="T13" fmla="*/ 1 h 133"/>
                <a:gd name="T14" fmla="*/ 9 w 114"/>
                <a:gd name="T15" fmla="*/ 0 h 133"/>
                <a:gd name="T16" fmla="*/ 11 w 114"/>
                <a:gd name="T17" fmla="*/ 0 h 133"/>
                <a:gd name="T18" fmla="*/ 13 w 114"/>
                <a:gd name="T19" fmla="*/ 0 h 133"/>
                <a:gd name="T20" fmla="*/ 14 w 114"/>
                <a:gd name="T21" fmla="*/ 1 h 133"/>
                <a:gd name="T22" fmla="*/ 15 w 114"/>
                <a:gd name="T23" fmla="*/ 2 h 133"/>
                <a:gd name="T24" fmla="*/ 14 w 114"/>
                <a:gd name="T25" fmla="*/ 4 h 133"/>
                <a:gd name="T26" fmla="*/ 14 w 114"/>
                <a:gd name="T27" fmla="*/ 5 h 133"/>
                <a:gd name="T28" fmla="*/ 12 w 114"/>
                <a:gd name="T29" fmla="*/ 7 h 133"/>
                <a:gd name="T30" fmla="*/ 11 w 114"/>
                <a:gd name="T31" fmla="*/ 8 h 133"/>
                <a:gd name="T32" fmla="*/ 8 w 114"/>
                <a:gd name="T33" fmla="*/ 8 h 133"/>
                <a:gd name="T34" fmla="*/ 7 w 114"/>
                <a:gd name="T35" fmla="*/ 8 h 133"/>
                <a:gd name="T36" fmla="*/ 5 w 114"/>
                <a:gd name="T37" fmla="*/ 9 h 133"/>
                <a:gd name="T38" fmla="*/ 4 w 114"/>
                <a:gd name="T39" fmla="*/ 11 h 133"/>
                <a:gd name="T40" fmla="*/ 3 w 114"/>
                <a:gd name="T41" fmla="*/ 12 h 133"/>
                <a:gd name="T42" fmla="*/ 2 w 114"/>
                <a:gd name="T43" fmla="*/ 14 h 133"/>
                <a:gd name="T44" fmla="*/ 1 w 114"/>
                <a:gd name="T45" fmla="*/ 15 h 133"/>
                <a:gd name="T46" fmla="*/ 1 w 114"/>
                <a:gd name="T47" fmla="*/ 16 h 133"/>
                <a:gd name="T48" fmla="*/ 0 w 114"/>
                <a:gd name="T49" fmla="*/ 16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65" name="Freeform 194"/>
            <p:cNvSpPr>
              <a:spLocks/>
            </p:cNvSpPr>
            <p:nvPr/>
          </p:nvSpPr>
          <p:spPr bwMode="auto">
            <a:xfrm>
              <a:off x="2332" y="2318"/>
              <a:ext cx="35" cy="82"/>
            </a:xfrm>
            <a:custGeom>
              <a:avLst/>
              <a:gdLst>
                <a:gd name="T0" fmla="*/ 4 w 70"/>
                <a:gd name="T1" fmla="*/ 21 h 163"/>
                <a:gd name="T2" fmla="*/ 3 w 70"/>
                <a:gd name="T3" fmla="*/ 19 h 163"/>
                <a:gd name="T4" fmla="*/ 2 w 70"/>
                <a:gd name="T5" fmla="*/ 16 h 163"/>
                <a:gd name="T6" fmla="*/ 1 w 70"/>
                <a:gd name="T7" fmla="*/ 13 h 163"/>
                <a:gd name="T8" fmla="*/ 0 w 70"/>
                <a:gd name="T9" fmla="*/ 10 h 163"/>
                <a:gd name="T10" fmla="*/ 0 w 70"/>
                <a:gd name="T11" fmla="*/ 7 h 163"/>
                <a:gd name="T12" fmla="*/ 1 w 70"/>
                <a:gd name="T13" fmla="*/ 5 h 163"/>
                <a:gd name="T14" fmla="*/ 2 w 70"/>
                <a:gd name="T15" fmla="*/ 3 h 163"/>
                <a:gd name="T16" fmla="*/ 4 w 70"/>
                <a:gd name="T17" fmla="*/ 1 h 163"/>
                <a:gd name="T18" fmla="*/ 6 w 70"/>
                <a:gd name="T19" fmla="*/ 0 h 163"/>
                <a:gd name="T20" fmla="*/ 7 w 70"/>
                <a:gd name="T21" fmla="*/ 1 h 163"/>
                <a:gd name="T22" fmla="*/ 8 w 70"/>
                <a:gd name="T23" fmla="*/ 2 h 163"/>
                <a:gd name="T24" fmla="*/ 9 w 70"/>
                <a:gd name="T25" fmla="*/ 3 h 163"/>
                <a:gd name="T26" fmla="*/ 9 w 70"/>
                <a:gd name="T27" fmla="*/ 5 h 163"/>
                <a:gd name="T28" fmla="*/ 9 w 70"/>
                <a:gd name="T29" fmla="*/ 6 h 163"/>
                <a:gd name="T30" fmla="*/ 8 w 70"/>
                <a:gd name="T31" fmla="*/ 8 h 163"/>
                <a:gd name="T32" fmla="*/ 6 w 70"/>
                <a:gd name="T33" fmla="*/ 10 h 163"/>
                <a:gd name="T34" fmla="*/ 5 w 70"/>
                <a:gd name="T35" fmla="*/ 13 h 163"/>
                <a:gd name="T36" fmla="*/ 4 w 70"/>
                <a:gd name="T37" fmla="*/ 16 h 163"/>
                <a:gd name="T38" fmla="*/ 4 w 70"/>
                <a:gd name="T39" fmla="*/ 19 h 163"/>
                <a:gd name="T40" fmla="*/ 4 w 70"/>
                <a:gd name="T41" fmla="*/ 2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66" name="Freeform 195"/>
            <p:cNvSpPr>
              <a:spLocks/>
            </p:cNvSpPr>
            <p:nvPr/>
          </p:nvSpPr>
          <p:spPr bwMode="auto">
            <a:xfrm>
              <a:off x="2376" y="1599"/>
              <a:ext cx="180" cy="174"/>
            </a:xfrm>
            <a:custGeom>
              <a:avLst/>
              <a:gdLst>
                <a:gd name="T0" fmla="*/ 1 w 361"/>
                <a:gd name="T1" fmla="*/ 1 h 348"/>
                <a:gd name="T2" fmla="*/ 0 w 361"/>
                <a:gd name="T3" fmla="*/ 1 h 348"/>
                <a:gd name="T4" fmla="*/ 0 w 361"/>
                <a:gd name="T5" fmla="*/ 0 h 348"/>
                <a:gd name="T6" fmla="*/ 1 w 361"/>
                <a:gd name="T7" fmla="*/ 0 h 348"/>
                <a:gd name="T8" fmla="*/ 2 w 361"/>
                <a:gd name="T9" fmla="*/ 1 h 348"/>
                <a:gd name="T10" fmla="*/ 5 w 361"/>
                <a:gd name="T11" fmla="*/ 1 h 348"/>
                <a:gd name="T12" fmla="*/ 8 w 361"/>
                <a:gd name="T13" fmla="*/ 2 h 348"/>
                <a:gd name="T14" fmla="*/ 12 w 361"/>
                <a:gd name="T15" fmla="*/ 4 h 348"/>
                <a:gd name="T16" fmla="*/ 16 w 361"/>
                <a:gd name="T17" fmla="*/ 5 h 348"/>
                <a:gd name="T18" fmla="*/ 20 w 361"/>
                <a:gd name="T19" fmla="*/ 7 h 348"/>
                <a:gd name="T20" fmla="*/ 24 w 361"/>
                <a:gd name="T21" fmla="*/ 10 h 348"/>
                <a:gd name="T22" fmla="*/ 28 w 361"/>
                <a:gd name="T23" fmla="*/ 12 h 348"/>
                <a:gd name="T24" fmla="*/ 32 w 361"/>
                <a:gd name="T25" fmla="*/ 15 h 348"/>
                <a:gd name="T26" fmla="*/ 36 w 361"/>
                <a:gd name="T27" fmla="*/ 19 h 348"/>
                <a:gd name="T28" fmla="*/ 39 w 361"/>
                <a:gd name="T29" fmla="*/ 23 h 348"/>
                <a:gd name="T30" fmla="*/ 42 w 361"/>
                <a:gd name="T31" fmla="*/ 27 h 348"/>
                <a:gd name="T32" fmla="*/ 44 w 361"/>
                <a:gd name="T33" fmla="*/ 31 h 348"/>
                <a:gd name="T34" fmla="*/ 45 w 361"/>
                <a:gd name="T35" fmla="*/ 34 h 348"/>
                <a:gd name="T36" fmla="*/ 44 w 361"/>
                <a:gd name="T37" fmla="*/ 36 h 348"/>
                <a:gd name="T38" fmla="*/ 44 w 361"/>
                <a:gd name="T39" fmla="*/ 38 h 348"/>
                <a:gd name="T40" fmla="*/ 43 w 361"/>
                <a:gd name="T41" fmla="*/ 40 h 348"/>
                <a:gd name="T42" fmla="*/ 42 w 361"/>
                <a:gd name="T43" fmla="*/ 42 h 348"/>
                <a:gd name="T44" fmla="*/ 41 w 361"/>
                <a:gd name="T45" fmla="*/ 43 h 348"/>
                <a:gd name="T46" fmla="*/ 40 w 361"/>
                <a:gd name="T47" fmla="*/ 44 h 348"/>
                <a:gd name="T48" fmla="*/ 40 w 361"/>
                <a:gd name="T49" fmla="*/ 44 h 348"/>
                <a:gd name="T50" fmla="*/ 40 w 361"/>
                <a:gd name="T51" fmla="*/ 44 h 348"/>
                <a:gd name="T52" fmla="*/ 40 w 361"/>
                <a:gd name="T53" fmla="*/ 43 h 348"/>
                <a:gd name="T54" fmla="*/ 41 w 361"/>
                <a:gd name="T55" fmla="*/ 42 h 348"/>
                <a:gd name="T56" fmla="*/ 42 w 361"/>
                <a:gd name="T57" fmla="*/ 40 h 348"/>
                <a:gd name="T58" fmla="*/ 42 w 361"/>
                <a:gd name="T59" fmla="*/ 39 h 348"/>
                <a:gd name="T60" fmla="*/ 42 w 361"/>
                <a:gd name="T61" fmla="*/ 36 h 348"/>
                <a:gd name="T62" fmla="*/ 42 w 361"/>
                <a:gd name="T63" fmla="*/ 34 h 348"/>
                <a:gd name="T64" fmla="*/ 42 w 361"/>
                <a:gd name="T65" fmla="*/ 31 h 348"/>
                <a:gd name="T66" fmla="*/ 40 w 361"/>
                <a:gd name="T67" fmla="*/ 28 h 348"/>
                <a:gd name="T68" fmla="*/ 38 w 361"/>
                <a:gd name="T69" fmla="*/ 25 h 348"/>
                <a:gd name="T70" fmla="*/ 35 w 361"/>
                <a:gd name="T71" fmla="*/ 21 h 348"/>
                <a:gd name="T72" fmla="*/ 31 w 361"/>
                <a:gd name="T73" fmla="*/ 17 h 348"/>
                <a:gd name="T74" fmla="*/ 25 w 361"/>
                <a:gd name="T75" fmla="*/ 14 h 348"/>
                <a:gd name="T76" fmla="*/ 19 w 361"/>
                <a:gd name="T77" fmla="*/ 10 h 348"/>
                <a:gd name="T78" fmla="*/ 11 w 361"/>
                <a:gd name="T79" fmla="*/ 5 h 348"/>
                <a:gd name="T80" fmla="*/ 1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67" name="Freeform 196"/>
            <p:cNvSpPr>
              <a:spLocks/>
            </p:cNvSpPr>
            <p:nvPr/>
          </p:nvSpPr>
          <p:spPr bwMode="auto">
            <a:xfrm>
              <a:off x="2332" y="2439"/>
              <a:ext cx="63" cy="171"/>
            </a:xfrm>
            <a:custGeom>
              <a:avLst/>
              <a:gdLst>
                <a:gd name="T0" fmla="*/ 4 w 126"/>
                <a:gd name="T1" fmla="*/ 0 h 343"/>
                <a:gd name="T2" fmla="*/ 2 w 126"/>
                <a:gd name="T3" fmla="*/ 3 h 343"/>
                <a:gd name="T4" fmla="*/ 1 w 126"/>
                <a:gd name="T5" fmla="*/ 8 h 343"/>
                <a:gd name="T6" fmla="*/ 0 w 126"/>
                <a:gd name="T7" fmla="*/ 15 h 343"/>
                <a:gd name="T8" fmla="*/ 1 w 126"/>
                <a:gd name="T9" fmla="*/ 21 h 343"/>
                <a:gd name="T10" fmla="*/ 3 w 126"/>
                <a:gd name="T11" fmla="*/ 28 h 343"/>
                <a:gd name="T12" fmla="*/ 6 w 126"/>
                <a:gd name="T13" fmla="*/ 34 h 343"/>
                <a:gd name="T14" fmla="*/ 10 w 126"/>
                <a:gd name="T15" fmla="*/ 39 h 343"/>
                <a:gd name="T16" fmla="*/ 16 w 126"/>
                <a:gd name="T17" fmla="*/ 42 h 343"/>
                <a:gd name="T18" fmla="*/ 16 w 126"/>
                <a:gd name="T19" fmla="*/ 42 h 343"/>
                <a:gd name="T20" fmla="*/ 15 w 126"/>
                <a:gd name="T21" fmla="*/ 41 h 343"/>
                <a:gd name="T22" fmla="*/ 13 w 126"/>
                <a:gd name="T23" fmla="*/ 40 h 343"/>
                <a:gd name="T24" fmla="*/ 11 w 126"/>
                <a:gd name="T25" fmla="*/ 38 h 343"/>
                <a:gd name="T26" fmla="*/ 9 w 126"/>
                <a:gd name="T27" fmla="*/ 36 h 343"/>
                <a:gd name="T28" fmla="*/ 7 w 126"/>
                <a:gd name="T29" fmla="*/ 33 h 343"/>
                <a:gd name="T30" fmla="*/ 6 w 126"/>
                <a:gd name="T31" fmla="*/ 30 h 343"/>
                <a:gd name="T32" fmla="*/ 4 w 126"/>
                <a:gd name="T33" fmla="*/ 27 h 343"/>
                <a:gd name="T34" fmla="*/ 3 w 126"/>
                <a:gd name="T35" fmla="*/ 22 h 343"/>
                <a:gd name="T36" fmla="*/ 2 w 126"/>
                <a:gd name="T37" fmla="*/ 18 h 343"/>
                <a:gd name="T38" fmla="*/ 2 w 126"/>
                <a:gd name="T39" fmla="*/ 13 h 343"/>
                <a:gd name="T40" fmla="*/ 2 w 126"/>
                <a:gd name="T41" fmla="*/ 9 h 343"/>
                <a:gd name="T42" fmla="*/ 3 w 126"/>
                <a:gd name="T43" fmla="*/ 5 h 343"/>
                <a:gd name="T44" fmla="*/ 3 w 126"/>
                <a:gd name="T45" fmla="*/ 2 h 343"/>
                <a:gd name="T46" fmla="*/ 3 w 126"/>
                <a:gd name="T47" fmla="*/ 0 h 343"/>
                <a:gd name="T48" fmla="*/ 4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68" name="Freeform 197"/>
            <p:cNvSpPr>
              <a:spLocks/>
            </p:cNvSpPr>
            <p:nvPr/>
          </p:nvSpPr>
          <p:spPr bwMode="auto">
            <a:xfrm>
              <a:off x="2684" y="2480"/>
              <a:ext cx="165" cy="80"/>
            </a:xfrm>
            <a:custGeom>
              <a:avLst/>
              <a:gdLst>
                <a:gd name="T0" fmla="*/ 41 w 332"/>
                <a:gd name="T1" fmla="*/ 20 h 160"/>
                <a:gd name="T2" fmla="*/ 40 w 332"/>
                <a:gd name="T3" fmla="*/ 19 h 160"/>
                <a:gd name="T4" fmla="*/ 39 w 332"/>
                <a:gd name="T5" fmla="*/ 17 h 160"/>
                <a:gd name="T6" fmla="*/ 38 w 332"/>
                <a:gd name="T7" fmla="*/ 15 h 160"/>
                <a:gd name="T8" fmla="*/ 36 w 332"/>
                <a:gd name="T9" fmla="*/ 12 h 160"/>
                <a:gd name="T10" fmla="*/ 34 w 332"/>
                <a:gd name="T11" fmla="*/ 10 h 160"/>
                <a:gd name="T12" fmla="*/ 31 w 332"/>
                <a:gd name="T13" fmla="*/ 8 h 160"/>
                <a:gd name="T14" fmla="*/ 28 w 332"/>
                <a:gd name="T15" fmla="*/ 6 h 160"/>
                <a:gd name="T16" fmla="*/ 25 w 332"/>
                <a:gd name="T17" fmla="*/ 5 h 160"/>
                <a:gd name="T18" fmla="*/ 22 w 332"/>
                <a:gd name="T19" fmla="*/ 3 h 160"/>
                <a:gd name="T20" fmla="*/ 19 w 332"/>
                <a:gd name="T21" fmla="*/ 2 h 160"/>
                <a:gd name="T22" fmla="*/ 16 w 332"/>
                <a:gd name="T23" fmla="*/ 1 h 160"/>
                <a:gd name="T24" fmla="*/ 13 w 332"/>
                <a:gd name="T25" fmla="*/ 0 h 160"/>
                <a:gd name="T26" fmla="*/ 9 w 332"/>
                <a:gd name="T27" fmla="*/ 0 h 160"/>
                <a:gd name="T28" fmla="*/ 6 w 332"/>
                <a:gd name="T29" fmla="*/ 1 h 160"/>
                <a:gd name="T30" fmla="*/ 3 w 332"/>
                <a:gd name="T31" fmla="*/ 2 h 160"/>
                <a:gd name="T32" fmla="*/ 0 w 332"/>
                <a:gd name="T33" fmla="*/ 3 h 160"/>
                <a:gd name="T34" fmla="*/ 0 w 332"/>
                <a:gd name="T35" fmla="*/ 3 h 160"/>
                <a:gd name="T36" fmla="*/ 1 w 332"/>
                <a:gd name="T37" fmla="*/ 3 h 160"/>
                <a:gd name="T38" fmla="*/ 4 w 332"/>
                <a:gd name="T39" fmla="*/ 3 h 160"/>
                <a:gd name="T40" fmla="*/ 6 w 332"/>
                <a:gd name="T41" fmla="*/ 2 h 160"/>
                <a:gd name="T42" fmla="*/ 9 w 332"/>
                <a:gd name="T43" fmla="*/ 2 h 160"/>
                <a:gd name="T44" fmla="*/ 13 w 332"/>
                <a:gd name="T45" fmla="*/ 2 h 160"/>
                <a:gd name="T46" fmla="*/ 16 w 332"/>
                <a:gd name="T47" fmla="*/ 3 h 160"/>
                <a:gd name="T48" fmla="*/ 19 w 332"/>
                <a:gd name="T49" fmla="*/ 3 h 160"/>
                <a:gd name="T50" fmla="*/ 24 w 332"/>
                <a:gd name="T51" fmla="*/ 5 h 160"/>
                <a:gd name="T52" fmla="*/ 28 w 332"/>
                <a:gd name="T53" fmla="*/ 8 h 160"/>
                <a:gd name="T54" fmla="*/ 31 w 332"/>
                <a:gd name="T55" fmla="*/ 11 h 160"/>
                <a:gd name="T56" fmla="*/ 35 w 332"/>
                <a:gd name="T57" fmla="*/ 13 h 160"/>
                <a:gd name="T58" fmla="*/ 37 w 332"/>
                <a:gd name="T59" fmla="*/ 16 h 160"/>
                <a:gd name="T60" fmla="*/ 39 w 332"/>
                <a:gd name="T61" fmla="*/ 18 h 160"/>
                <a:gd name="T62" fmla="*/ 41 w 332"/>
                <a:gd name="T63" fmla="*/ 20 h 160"/>
                <a:gd name="T64" fmla="*/ 41 w 332"/>
                <a:gd name="T65" fmla="*/ 2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69" name="Freeform 198"/>
            <p:cNvSpPr>
              <a:spLocks/>
            </p:cNvSpPr>
            <p:nvPr/>
          </p:nvSpPr>
          <p:spPr bwMode="auto">
            <a:xfrm>
              <a:off x="2464" y="1984"/>
              <a:ext cx="186" cy="670"/>
            </a:xfrm>
            <a:custGeom>
              <a:avLst/>
              <a:gdLst>
                <a:gd name="T0" fmla="*/ 41 w 373"/>
                <a:gd name="T1" fmla="*/ 167 h 1340"/>
                <a:gd name="T2" fmla="*/ 30 w 373"/>
                <a:gd name="T3" fmla="*/ 166 h 1340"/>
                <a:gd name="T4" fmla="*/ 20 w 373"/>
                <a:gd name="T5" fmla="*/ 163 h 1340"/>
                <a:gd name="T6" fmla="*/ 12 w 373"/>
                <a:gd name="T7" fmla="*/ 159 h 1340"/>
                <a:gd name="T8" fmla="*/ 6 w 373"/>
                <a:gd name="T9" fmla="*/ 152 h 1340"/>
                <a:gd name="T10" fmla="*/ 5 w 373"/>
                <a:gd name="T11" fmla="*/ 142 h 1340"/>
                <a:gd name="T12" fmla="*/ 8 w 373"/>
                <a:gd name="T13" fmla="*/ 128 h 1340"/>
                <a:gd name="T14" fmla="*/ 17 w 373"/>
                <a:gd name="T15" fmla="*/ 109 h 1340"/>
                <a:gd name="T16" fmla="*/ 31 w 373"/>
                <a:gd name="T17" fmla="*/ 88 h 1340"/>
                <a:gd name="T18" fmla="*/ 39 w 373"/>
                <a:gd name="T19" fmla="*/ 70 h 1340"/>
                <a:gd name="T20" fmla="*/ 44 w 373"/>
                <a:gd name="T21" fmla="*/ 54 h 1340"/>
                <a:gd name="T22" fmla="*/ 46 w 373"/>
                <a:gd name="T23" fmla="*/ 39 h 1340"/>
                <a:gd name="T24" fmla="*/ 44 w 373"/>
                <a:gd name="T25" fmla="*/ 27 h 1340"/>
                <a:gd name="T26" fmla="*/ 40 w 373"/>
                <a:gd name="T27" fmla="*/ 17 h 1340"/>
                <a:gd name="T28" fmla="*/ 34 w 373"/>
                <a:gd name="T29" fmla="*/ 9 h 1340"/>
                <a:gd name="T30" fmla="*/ 27 w 373"/>
                <a:gd name="T31" fmla="*/ 3 h 1340"/>
                <a:gd name="T32" fmla="*/ 20 w 373"/>
                <a:gd name="T33" fmla="*/ 1 h 1340"/>
                <a:gd name="T34" fmla="*/ 14 w 373"/>
                <a:gd name="T35" fmla="*/ 1 h 1340"/>
                <a:gd name="T36" fmla="*/ 10 w 373"/>
                <a:gd name="T37" fmla="*/ 2 h 1340"/>
                <a:gd name="T38" fmla="*/ 7 w 373"/>
                <a:gd name="T39" fmla="*/ 5 h 1340"/>
                <a:gd name="T40" fmla="*/ 4 w 373"/>
                <a:gd name="T41" fmla="*/ 8 h 1340"/>
                <a:gd name="T42" fmla="*/ 2 w 373"/>
                <a:gd name="T43" fmla="*/ 11 h 1340"/>
                <a:gd name="T44" fmla="*/ 0 w 373"/>
                <a:gd name="T45" fmla="*/ 14 h 1340"/>
                <a:gd name="T46" fmla="*/ 0 w 373"/>
                <a:gd name="T47" fmla="*/ 16 h 1340"/>
                <a:gd name="T48" fmla="*/ 0 w 373"/>
                <a:gd name="T49" fmla="*/ 16 h 1340"/>
                <a:gd name="T50" fmla="*/ 1 w 373"/>
                <a:gd name="T51" fmla="*/ 14 h 1340"/>
                <a:gd name="T52" fmla="*/ 2 w 373"/>
                <a:gd name="T53" fmla="*/ 12 h 1340"/>
                <a:gd name="T54" fmla="*/ 5 w 373"/>
                <a:gd name="T55" fmla="*/ 10 h 1340"/>
                <a:gd name="T56" fmla="*/ 8 w 373"/>
                <a:gd name="T57" fmla="*/ 7 h 1340"/>
                <a:gd name="T58" fmla="*/ 12 w 373"/>
                <a:gd name="T59" fmla="*/ 5 h 1340"/>
                <a:gd name="T60" fmla="*/ 16 w 373"/>
                <a:gd name="T61" fmla="*/ 4 h 1340"/>
                <a:gd name="T62" fmla="*/ 21 w 373"/>
                <a:gd name="T63" fmla="*/ 4 h 1340"/>
                <a:gd name="T64" fmla="*/ 26 w 373"/>
                <a:gd name="T65" fmla="*/ 6 h 1340"/>
                <a:gd name="T66" fmla="*/ 31 w 373"/>
                <a:gd name="T67" fmla="*/ 9 h 1340"/>
                <a:gd name="T68" fmla="*/ 36 w 373"/>
                <a:gd name="T69" fmla="*/ 15 h 1340"/>
                <a:gd name="T70" fmla="*/ 40 w 373"/>
                <a:gd name="T71" fmla="*/ 22 h 1340"/>
                <a:gd name="T72" fmla="*/ 43 w 373"/>
                <a:gd name="T73" fmla="*/ 30 h 1340"/>
                <a:gd name="T74" fmla="*/ 45 w 373"/>
                <a:gd name="T75" fmla="*/ 40 h 1340"/>
                <a:gd name="T76" fmla="*/ 44 w 373"/>
                <a:gd name="T77" fmla="*/ 51 h 1340"/>
                <a:gd name="T78" fmla="*/ 40 w 373"/>
                <a:gd name="T79" fmla="*/ 63 h 1340"/>
                <a:gd name="T80" fmla="*/ 33 w 373"/>
                <a:gd name="T81" fmla="*/ 77 h 1340"/>
                <a:gd name="T82" fmla="*/ 25 w 373"/>
                <a:gd name="T83" fmla="*/ 90 h 1340"/>
                <a:gd name="T84" fmla="*/ 18 w 373"/>
                <a:gd name="T85" fmla="*/ 102 h 1340"/>
                <a:gd name="T86" fmla="*/ 11 w 373"/>
                <a:gd name="T87" fmla="*/ 113 h 1340"/>
                <a:gd name="T88" fmla="*/ 6 w 373"/>
                <a:gd name="T89" fmla="*/ 123 h 1340"/>
                <a:gd name="T90" fmla="*/ 2 w 373"/>
                <a:gd name="T91" fmla="*/ 133 h 1340"/>
                <a:gd name="T92" fmla="*/ 0 w 373"/>
                <a:gd name="T93" fmla="*/ 142 h 1340"/>
                <a:gd name="T94" fmla="*/ 2 w 373"/>
                <a:gd name="T95" fmla="*/ 150 h 1340"/>
                <a:gd name="T96" fmla="*/ 7 w 373"/>
                <a:gd name="T97" fmla="*/ 157 h 1340"/>
                <a:gd name="T98" fmla="*/ 13 w 373"/>
                <a:gd name="T99" fmla="*/ 162 h 1340"/>
                <a:gd name="T100" fmla="*/ 19 w 373"/>
                <a:gd name="T101" fmla="*/ 165 h 1340"/>
                <a:gd name="T102" fmla="*/ 26 w 373"/>
                <a:gd name="T103" fmla="*/ 167 h 1340"/>
                <a:gd name="T104" fmla="*/ 33 w 373"/>
                <a:gd name="T105" fmla="*/ 168 h 1340"/>
                <a:gd name="T106" fmla="*/ 39 w 373"/>
                <a:gd name="T107" fmla="*/ 168 h 1340"/>
                <a:gd name="T108" fmla="*/ 43 w 373"/>
                <a:gd name="T109" fmla="*/ 168 h 1340"/>
                <a:gd name="T110" fmla="*/ 46 w 373"/>
                <a:gd name="T111" fmla="*/ 167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70" name="Freeform 199"/>
            <p:cNvSpPr>
              <a:spLocks/>
            </p:cNvSpPr>
            <p:nvPr/>
          </p:nvSpPr>
          <p:spPr bwMode="auto">
            <a:xfrm>
              <a:off x="2886" y="2685"/>
              <a:ext cx="55" cy="62"/>
            </a:xfrm>
            <a:custGeom>
              <a:avLst/>
              <a:gdLst>
                <a:gd name="T0" fmla="*/ 13 w 110"/>
                <a:gd name="T1" fmla="*/ 8 h 123"/>
                <a:gd name="T2" fmla="*/ 14 w 110"/>
                <a:gd name="T3" fmla="*/ 7 h 123"/>
                <a:gd name="T4" fmla="*/ 14 w 110"/>
                <a:gd name="T5" fmla="*/ 6 h 123"/>
                <a:gd name="T6" fmla="*/ 14 w 110"/>
                <a:gd name="T7" fmla="*/ 5 h 123"/>
                <a:gd name="T8" fmla="*/ 14 w 110"/>
                <a:gd name="T9" fmla="*/ 4 h 123"/>
                <a:gd name="T10" fmla="*/ 13 w 110"/>
                <a:gd name="T11" fmla="*/ 4 h 123"/>
                <a:gd name="T12" fmla="*/ 12 w 110"/>
                <a:gd name="T13" fmla="*/ 3 h 123"/>
                <a:gd name="T14" fmla="*/ 11 w 110"/>
                <a:gd name="T15" fmla="*/ 3 h 123"/>
                <a:gd name="T16" fmla="*/ 10 w 110"/>
                <a:gd name="T17" fmla="*/ 3 h 123"/>
                <a:gd name="T18" fmla="*/ 10 w 110"/>
                <a:gd name="T19" fmla="*/ 2 h 123"/>
                <a:gd name="T20" fmla="*/ 9 w 110"/>
                <a:gd name="T21" fmla="*/ 1 h 123"/>
                <a:gd name="T22" fmla="*/ 8 w 110"/>
                <a:gd name="T23" fmla="*/ 1 h 123"/>
                <a:gd name="T24" fmla="*/ 7 w 110"/>
                <a:gd name="T25" fmla="*/ 0 h 123"/>
                <a:gd name="T26" fmla="*/ 6 w 110"/>
                <a:gd name="T27" fmla="*/ 1 h 123"/>
                <a:gd name="T28" fmla="*/ 6 w 110"/>
                <a:gd name="T29" fmla="*/ 1 h 123"/>
                <a:gd name="T30" fmla="*/ 5 w 110"/>
                <a:gd name="T31" fmla="*/ 2 h 123"/>
                <a:gd name="T32" fmla="*/ 5 w 110"/>
                <a:gd name="T33" fmla="*/ 3 h 123"/>
                <a:gd name="T34" fmla="*/ 4 w 110"/>
                <a:gd name="T35" fmla="*/ 3 h 123"/>
                <a:gd name="T36" fmla="*/ 3 w 110"/>
                <a:gd name="T37" fmla="*/ 3 h 123"/>
                <a:gd name="T38" fmla="*/ 2 w 110"/>
                <a:gd name="T39" fmla="*/ 3 h 123"/>
                <a:gd name="T40" fmla="*/ 1 w 110"/>
                <a:gd name="T41" fmla="*/ 4 h 123"/>
                <a:gd name="T42" fmla="*/ 1 w 110"/>
                <a:gd name="T43" fmla="*/ 5 h 123"/>
                <a:gd name="T44" fmla="*/ 1 w 110"/>
                <a:gd name="T45" fmla="*/ 6 h 123"/>
                <a:gd name="T46" fmla="*/ 1 w 110"/>
                <a:gd name="T47" fmla="*/ 7 h 123"/>
                <a:gd name="T48" fmla="*/ 2 w 110"/>
                <a:gd name="T49" fmla="*/ 8 h 123"/>
                <a:gd name="T50" fmla="*/ 1 w 110"/>
                <a:gd name="T51" fmla="*/ 9 h 123"/>
                <a:gd name="T52" fmla="*/ 0 w 110"/>
                <a:gd name="T53" fmla="*/ 10 h 123"/>
                <a:gd name="T54" fmla="*/ 0 w 110"/>
                <a:gd name="T55" fmla="*/ 11 h 123"/>
                <a:gd name="T56" fmla="*/ 1 w 110"/>
                <a:gd name="T57" fmla="*/ 12 h 123"/>
                <a:gd name="T58" fmla="*/ 1 w 110"/>
                <a:gd name="T59" fmla="*/ 13 h 123"/>
                <a:gd name="T60" fmla="*/ 2 w 110"/>
                <a:gd name="T61" fmla="*/ 13 h 123"/>
                <a:gd name="T62" fmla="*/ 3 w 110"/>
                <a:gd name="T63" fmla="*/ 13 h 123"/>
                <a:gd name="T64" fmla="*/ 5 w 110"/>
                <a:gd name="T65" fmla="*/ 13 h 123"/>
                <a:gd name="T66" fmla="*/ 5 w 110"/>
                <a:gd name="T67" fmla="*/ 14 h 123"/>
                <a:gd name="T68" fmla="*/ 5 w 110"/>
                <a:gd name="T69" fmla="*/ 15 h 123"/>
                <a:gd name="T70" fmla="*/ 6 w 110"/>
                <a:gd name="T71" fmla="*/ 16 h 123"/>
                <a:gd name="T72" fmla="*/ 7 w 110"/>
                <a:gd name="T73" fmla="*/ 16 h 123"/>
                <a:gd name="T74" fmla="*/ 8 w 110"/>
                <a:gd name="T75" fmla="*/ 16 h 123"/>
                <a:gd name="T76" fmla="*/ 9 w 110"/>
                <a:gd name="T77" fmla="*/ 15 h 123"/>
                <a:gd name="T78" fmla="*/ 10 w 110"/>
                <a:gd name="T79" fmla="*/ 14 h 123"/>
                <a:gd name="T80" fmla="*/ 10 w 110"/>
                <a:gd name="T81" fmla="*/ 13 h 123"/>
                <a:gd name="T82" fmla="*/ 11 w 110"/>
                <a:gd name="T83" fmla="*/ 13 h 123"/>
                <a:gd name="T84" fmla="*/ 12 w 110"/>
                <a:gd name="T85" fmla="*/ 13 h 123"/>
                <a:gd name="T86" fmla="*/ 13 w 110"/>
                <a:gd name="T87" fmla="*/ 13 h 123"/>
                <a:gd name="T88" fmla="*/ 14 w 110"/>
                <a:gd name="T89" fmla="*/ 12 h 123"/>
                <a:gd name="T90" fmla="*/ 14 w 110"/>
                <a:gd name="T91" fmla="*/ 11 h 123"/>
                <a:gd name="T92" fmla="*/ 14 w 110"/>
                <a:gd name="T93" fmla="*/ 10 h 123"/>
                <a:gd name="T94" fmla="*/ 14 w 110"/>
                <a:gd name="T95" fmla="*/ 9 h 123"/>
                <a:gd name="T96" fmla="*/ 13 w 110"/>
                <a:gd name="T97" fmla="*/ 8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71" name="Freeform 200"/>
            <p:cNvSpPr>
              <a:spLocks/>
            </p:cNvSpPr>
            <p:nvPr/>
          </p:nvSpPr>
          <p:spPr bwMode="auto">
            <a:xfrm>
              <a:off x="2905" y="2708"/>
              <a:ext cx="16" cy="16"/>
            </a:xfrm>
            <a:custGeom>
              <a:avLst/>
              <a:gdLst>
                <a:gd name="T0" fmla="*/ 2 w 31"/>
                <a:gd name="T1" fmla="*/ 4 h 33"/>
                <a:gd name="T2" fmla="*/ 2 w 31"/>
                <a:gd name="T3" fmla="*/ 4 h 33"/>
                <a:gd name="T4" fmla="*/ 1 w 31"/>
                <a:gd name="T5" fmla="*/ 3 h 33"/>
                <a:gd name="T6" fmla="*/ 1 w 31"/>
                <a:gd name="T7" fmla="*/ 3 h 33"/>
                <a:gd name="T8" fmla="*/ 0 w 31"/>
                <a:gd name="T9" fmla="*/ 2 h 33"/>
                <a:gd name="T10" fmla="*/ 1 w 31"/>
                <a:gd name="T11" fmla="*/ 1 h 33"/>
                <a:gd name="T12" fmla="*/ 1 w 31"/>
                <a:gd name="T13" fmla="*/ 0 h 33"/>
                <a:gd name="T14" fmla="*/ 2 w 31"/>
                <a:gd name="T15" fmla="*/ 0 h 33"/>
                <a:gd name="T16" fmla="*/ 2 w 31"/>
                <a:gd name="T17" fmla="*/ 0 h 33"/>
                <a:gd name="T18" fmla="*/ 3 w 31"/>
                <a:gd name="T19" fmla="*/ 0 h 33"/>
                <a:gd name="T20" fmla="*/ 4 w 31"/>
                <a:gd name="T21" fmla="*/ 0 h 33"/>
                <a:gd name="T22" fmla="*/ 4 w 31"/>
                <a:gd name="T23" fmla="*/ 1 h 33"/>
                <a:gd name="T24" fmla="*/ 4 w 31"/>
                <a:gd name="T25" fmla="*/ 2 h 33"/>
                <a:gd name="T26" fmla="*/ 4 w 31"/>
                <a:gd name="T27" fmla="*/ 3 h 33"/>
                <a:gd name="T28" fmla="*/ 4 w 31"/>
                <a:gd name="T29" fmla="*/ 3 h 33"/>
                <a:gd name="T30" fmla="*/ 3 w 31"/>
                <a:gd name="T31" fmla="*/ 4 h 33"/>
                <a:gd name="T32" fmla="*/ 2 w 31"/>
                <a:gd name="T33" fmla="*/ 4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72" name="Freeform 201"/>
            <p:cNvSpPr>
              <a:spLocks/>
            </p:cNvSpPr>
            <p:nvPr/>
          </p:nvSpPr>
          <p:spPr bwMode="auto">
            <a:xfrm>
              <a:off x="2366" y="2699"/>
              <a:ext cx="56" cy="61"/>
            </a:xfrm>
            <a:custGeom>
              <a:avLst/>
              <a:gdLst>
                <a:gd name="T0" fmla="*/ 13 w 111"/>
                <a:gd name="T1" fmla="*/ 8 h 122"/>
                <a:gd name="T2" fmla="*/ 14 w 111"/>
                <a:gd name="T3" fmla="*/ 7 h 122"/>
                <a:gd name="T4" fmla="*/ 14 w 111"/>
                <a:gd name="T5" fmla="*/ 6 h 122"/>
                <a:gd name="T6" fmla="*/ 14 w 111"/>
                <a:gd name="T7" fmla="*/ 5 h 122"/>
                <a:gd name="T8" fmla="*/ 14 w 111"/>
                <a:gd name="T9" fmla="*/ 4 h 122"/>
                <a:gd name="T10" fmla="*/ 13 w 111"/>
                <a:gd name="T11" fmla="*/ 3 h 122"/>
                <a:gd name="T12" fmla="*/ 12 w 111"/>
                <a:gd name="T13" fmla="*/ 3 h 122"/>
                <a:gd name="T14" fmla="*/ 11 w 111"/>
                <a:gd name="T15" fmla="*/ 3 h 122"/>
                <a:gd name="T16" fmla="*/ 10 w 111"/>
                <a:gd name="T17" fmla="*/ 3 h 122"/>
                <a:gd name="T18" fmla="*/ 10 w 111"/>
                <a:gd name="T19" fmla="*/ 2 h 122"/>
                <a:gd name="T20" fmla="*/ 9 w 111"/>
                <a:gd name="T21" fmla="*/ 1 h 122"/>
                <a:gd name="T22" fmla="*/ 8 w 111"/>
                <a:gd name="T23" fmla="*/ 1 h 122"/>
                <a:gd name="T24" fmla="*/ 7 w 111"/>
                <a:gd name="T25" fmla="*/ 0 h 122"/>
                <a:gd name="T26" fmla="*/ 6 w 111"/>
                <a:gd name="T27" fmla="*/ 1 h 122"/>
                <a:gd name="T28" fmla="*/ 6 w 111"/>
                <a:gd name="T29" fmla="*/ 1 h 122"/>
                <a:gd name="T30" fmla="*/ 5 w 111"/>
                <a:gd name="T31" fmla="*/ 2 h 122"/>
                <a:gd name="T32" fmla="*/ 5 w 111"/>
                <a:gd name="T33" fmla="*/ 3 h 122"/>
                <a:gd name="T34" fmla="*/ 4 w 111"/>
                <a:gd name="T35" fmla="*/ 3 h 122"/>
                <a:gd name="T36" fmla="*/ 3 w 111"/>
                <a:gd name="T37" fmla="*/ 3 h 122"/>
                <a:gd name="T38" fmla="*/ 2 w 111"/>
                <a:gd name="T39" fmla="*/ 3 h 122"/>
                <a:gd name="T40" fmla="*/ 1 w 111"/>
                <a:gd name="T41" fmla="*/ 4 h 122"/>
                <a:gd name="T42" fmla="*/ 1 w 111"/>
                <a:gd name="T43" fmla="*/ 5 h 122"/>
                <a:gd name="T44" fmla="*/ 1 w 111"/>
                <a:gd name="T45" fmla="*/ 6 h 122"/>
                <a:gd name="T46" fmla="*/ 1 w 111"/>
                <a:gd name="T47" fmla="*/ 7 h 122"/>
                <a:gd name="T48" fmla="*/ 2 w 111"/>
                <a:gd name="T49" fmla="*/ 8 h 122"/>
                <a:gd name="T50" fmla="*/ 1 w 111"/>
                <a:gd name="T51" fmla="*/ 9 h 122"/>
                <a:gd name="T52" fmla="*/ 1 w 111"/>
                <a:gd name="T53" fmla="*/ 10 h 122"/>
                <a:gd name="T54" fmla="*/ 0 w 111"/>
                <a:gd name="T55" fmla="*/ 11 h 122"/>
                <a:gd name="T56" fmla="*/ 1 w 111"/>
                <a:gd name="T57" fmla="*/ 12 h 122"/>
                <a:gd name="T58" fmla="*/ 1 w 111"/>
                <a:gd name="T59" fmla="*/ 13 h 122"/>
                <a:gd name="T60" fmla="*/ 2 w 111"/>
                <a:gd name="T61" fmla="*/ 13 h 122"/>
                <a:gd name="T62" fmla="*/ 3 w 111"/>
                <a:gd name="T63" fmla="*/ 13 h 122"/>
                <a:gd name="T64" fmla="*/ 5 w 111"/>
                <a:gd name="T65" fmla="*/ 13 h 122"/>
                <a:gd name="T66" fmla="*/ 5 w 111"/>
                <a:gd name="T67" fmla="*/ 14 h 122"/>
                <a:gd name="T68" fmla="*/ 5 w 111"/>
                <a:gd name="T69" fmla="*/ 15 h 122"/>
                <a:gd name="T70" fmla="*/ 6 w 111"/>
                <a:gd name="T71" fmla="*/ 15 h 122"/>
                <a:gd name="T72" fmla="*/ 7 w 111"/>
                <a:gd name="T73" fmla="*/ 16 h 122"/>
                <a:gd name="T74" fmla="*/ 8 w 111"/>
                <a:gd name="T75" fmla="*/ 15 h 122"/>
                <a:gd name="T76" fmla="*/ 9 w 111"/>
                <a:gd name="T77" fmla="*/ 15 h 122"/>
                <a:gd name="T78" fmla="*/ 10 w 111"/>
                <a:gd name="T79" fmla="*/ 14 h 122"/>
                <a:gd name="T80" fmla="*/ 10 w 111"/>
                <a:gd name="T81" fmla="*/ 13 h 122"/>
                <a:gd name="T82" fmla="*/ 11 w 111"/>
                <a:gd name="T83" fmla="*/ 13 h 122"/>
                <a:gd name="T84" fmla="*/ 12 w 111"/>
                <a:gd name="T85" fmla="*/ 13 h 122"/>
                <a:gd name="T86" fmla="*/ 13 w 111"/>
                <a:gd name="T87" fmla="*/ 13 h 122"/>
                <a:gd name="T88" fmla="*/ 14 w 111"/>
                <a:gd name="T89" fmla="*/ 12 h 122"/>
                <a:gd name="T90" fmla="*/ 14 w 111"/>
                <a:gd name="T91" fmla="*/ 11 h 122"/>
                <a:gd name="T92" fmla="*/ 14 w 111"/>
                <a:gd name="T93" fmla="*/ 10 h 122"/>
                <a:gd name="T94" fmla="*/ 14 w 111"/>
                <a:gd name="T95" fmla="*/ 9 h 122"/>
                <a:gd name="T96" fmla="*/ 13 w 111"/>
                <a:gd name="T97" fmla="*/ 8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73" name="Freeform 202"/>
            <p:cNvSpPr>
              <a:spLocks/>
            </p:cNvSpPr>
            <p:nvPr/>
          </p:nvSpPr>
          <p:spPr bwMode="auto">
            <a:xfrm>
              <a:off x="2385" y="2721"/>
              <a:ext cx="16" cy="16"/>
            </a:xfrm>
            <a:custGeom>
              <a:avLst/>
              <a:gdLst>
                <a:gd name="T0" fmla="*/ 2 w 32"/>
                <a:gd name="T1" fmla="*/ 4 h 32"/>
                <a:gd name="T2" fmla="*/ 2 w 32"/>
                <a:gd name="T3" fmla="*/ 4 h 32"/>
                <a:gd name="T4" fmla="*/ 1 w 32"/>
                <a:gd name="T5" fmla="*/ 4 h 32"/>
                <a:gd name="T6" fmla="*/ 1 w 32"/>
                <a:gd name="T7" fmla="*/ 3 h 32"/>
                <a:gd name="T8" fmla="*/ 0 w 32"/>
                <a:gd name="T9" fmla="*/ 2 h 32"/>
                <a:gd name="T10" fmla="*/ 1 w 32"/>
                <a:gd name="T11" fmla="*/ 2 h 32"/>
                <a:gd name="T12" fmla="*/ 1 w 32"/>
                <a:gd name="T13" fmla="*/ 1 h 32"/>
                <a:gd name="T14" fmla="*/ 2 w 32"/>
                <a:gd name="T15" fmla="*/ 1 h 32"/>
                <a:gd name="T16" fmla="*/ 2 w 32"/>
                <a:gd name="T17" fmla="*/ 0 h 32"/>
                <a:gd name="T18" fmla="*/ 3 w 32"/>
                <a:gd name="T19" fmla="*/ 1 h 32"/>
                <a:gd name="T20" fmla="*/ 4 w 32"/>
                <a:gd name="T21" fmla="*/ 1 h 32"/>
                <a:gd name="T22" fmla="*/ 4 w 32"/>
                <a:gd name="T23" fmla="*/ 2 h 32"/>
                <a:gd name="T24" fmla="*/ 4 w 32"/>
                <a:gd name="T25" fmla="*/ 2 h 32"/>
                <a:gd name="T26" fmla="*/ 4 w 32"/>
                <a:gd name="T27" fmla="*/ 3 h 32"/>
                <a:gd name="T28" fmla="*/ 4 w 32"/>
                <a:gd name="T29" fmla="*/ 4 h 32"/>
                <a:gd name="T30" fmla="*/ 3 w 32"/>
                <a:gd name="T31" fmla="*/ 4 h 32"/>
                <a:gd name="T32" fmla="*/ 2 w 32"/>
                <a:gd name="T33" fmla="*/ 4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74" name="Freeform 203"/>
            <p:cNvSpPr>
              <a:spLocks/>
            </p:cNvSpPr>
            <p:nvPr/>
          </p:nvSpPr>
          <p:spPr bwMode="auto">
            <a:xfrm>
              <a:off x="2400" y="1686"/>
              <a:ext cx="68" cy="74"/>
            </a:xfrm>
            <a:custGeom>
              <a:avLst/>
              <a:gdLst>
                <a:gd name="T0" fmla="*/ 17 w 136"/>
                <a:gd name="T1" fmla="*/ 8 h 149"/>
                <a:gd name="T2" fmla="*/ 17 w 136"/>
                <a:gd name="T3" fmla="*/ 5 h 149"/>
                <a:gd name="T4" fmla="*/ 17 w 136"/>
                <a:gd name="T5" fmla="*/ 4 h 149"/>
                <a:gd name="T6" fmla="*/ 16 w 136"/>
                <a:gd name="T7" fmla="*/ 3 h 149"/>
                <a:gd name="T8" fmla="*/ 14 w 136"/>
                <a:gd name="T9" fmla="*/ 3 h 149"/>
                <a:gd name="T10" fmla="*/ 13 w 136"/>
                <a:gd name="T11" fmla="*/ 3 h 149"/>
                <a:gd name="T12" fmla="*/ 12 w 136"/>
                <a:gd name="T13" fmla="*/ 2 h 149"/>
                <a:gd name="T14" fmla="*/ 10 w 136"/>
                <a:gd name="T15" fmla="*/ 0 h 149"/>
                <a:gd name="T16" fmla="*/ 8 w 136"/>
                <a:gd name="T17" fmla="*/ 0 h 149"/>
                <a:gd name="T18" fmla="*/ 6 w 136"/>
                <a:gd name="T19" fmla="*/ 2 h 149"/>
                <a:gd name="T20" fmla="*/ 5 w 136"/>
                <a:gd name="T21" fmla="*/ 3 h 149"/>
                <a:gd name="T22" fmla="*/ 4 w 136"/>
                <a:gd name="T23" fmla="*/ 3 h 149"/>
                <a:gd name="T24" fmla="*/ 2 w 136"/>
                <a:gd name="T25" fmla="*/ 3 h 149"/>
                <a:gd name="T26" fmla="*/ 1 w 136"/>
                <a:gd name="T27" fmla="*/ 4 h 149"/>
                <a:gd name="T28" fmla="*/ 0 w 136"/>
                <a:gd name="T29" fmla="*/ 5 h 149"/>
                <a:gd name="T30" fmla="*/ 1 w 136"/>
                <a:gd name="T31" fmla="*/ 8 h 149"/>
                <a:gd name="T32" fmla="*/ 1 w 136"/>
                <a:gd name="T33" fmla="*/ 10 h 149"/>
                <a:gd name="T34" fmla="*/ 0 w 136"/>
                <a:gd name="T35" fmla="*/ 12 h 149"/>
                <a:gd name="T36" fmla="*/ 1 w 136"/>
                <a:gd name="T37" fmla="*/ 14 h 149"/>
                <a:gd name="T38" fmla="*/ 2 w 136"/>
                <a:gd name="T39" fmla="*/ 15 h 149"/>
                <a:gd name="T40" fmla="*/ 4 w 136"/>
                <a:gd name="T41" fmla="*/ 15 h 149"/>
                <a:gd name="T42" fmla="*/ 5 w 136"/>
                <a:gd name="T43" fmla="*/ 15 h 149"/>
                <a:gd name="T44" fmla="*/ 6 w 136"/>
                <a:gd name="T45" fmla="*/ 16 h 149"/>
                <a:gd name="T46" fmla="*/ 8 w 136"/>
                <a:gd name="T47" fmla="*/ 18 h 149"/>
                <a:gd name="T48" fmla="*/ 10 w 136"/>
                <a:gd name="T49" fmla="*/ 18 h 149"/>
                <a:gd name="T50" fmla="*/ 12 w 136"/>
                <a:gd name="T51" fmla="*/ 16 h 149"/>
                <a:gd name="T52" fmla="*/ 13 w 136"/>
                <a:gd name="T53" fmla="*/ 15 h 149"/>
                <a:gd name="T54" fmla="*/ 14 w 136"/>
                <a:gd name="T55" fmla="*/ 15 h 149"/>
                <a:gd name="T56" fmla="*/ 15 w 136"/>
                <a:gd name="T57" fmla="*/ 15 h 149"/>
                <a:gd name="T58" fmla="*/ 16 w 136"/>
                <a:gd name="T59" fmla="*/ 14 h 149"/>
                <a:gd name="T60" fmla="*/ 17 w 136"/>
                <a:gd name="T61" fmla="*/ 12 h 149"/>
                <a:gd name="T62" fmla="*/ 17 w 136"/>
                <a:gd name="T63" fmla="*/ 1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75" name="Freeform 204"/>
            <p:cNvSpPr>
              <a:spLocks/>
            </p:cNvSpPr>
            <p:nvPr/>
          </p:nvSpPr>
          <p:spPr bwMode="auto">
            <a:xfrm>
              <a:off x="2423" y="1713"/>
              <a:ext cx="20" cy="20"/>
            </a:xfrm>
            <a:custGeom>
              <a:avLst/>
              <a:gdLst>
                <a:gd name="T0" fmla="*/ 3 w 39"/>
                <a:gd name="T1" fmla="*/ 5 h 40"/>
                <a:gd name="T2" fmla="*/ 2 w 39"/>
                <a:gd name="T3" fmla="*/ 5 h 40"/>
                <a:gd name="T4" fmla="*/ 1 w 39"/>
                <a:gd name="T5" fmla="*/ 5 h 40"/>
                <a:gd name="T6" fmla="*/ 1 w 39"/>
                <a:gd name="T7" fmla="*/ 4 h 40"/>
                <a:gd name="T8" fmla="*/ 0 w 39"/>
                <a:gd name="T9" fmla="*/ 3 h 40"/>
                <a:gd name="T10" fmla="*/ 1 w 39"/>
                <a:gd name="T11" fmla="*/ 2 h 40"/>
                <a:gd name="T12" fmla="*/ 1 w 39"/>
                <a:gd name="T13" fmla="*/ 1 h 40"/>
                <a:gd name="T14" fmla="*/ 2 w 39"/>
                <a:gd name="T15" fmla="*/ 1 h 40"/>
                <a:gd name="T16" fmla="*/ 3 w 39"/>
                <a:gd name="T17" fmla="*/ 0 h 40"/>
                <a:gd name="T18" fmla="*/ 4 w 39"/>
                <a:gd name="T19" fmla="*/ 1 h 40"/>
                <a:gd name="T20" fmla="*/ 5 w 39"/>
                <a:gd name="T21" fmla="*/ 1 h 40"/>
                <a:gd name="T22" fmla="*/ 5 w 39"/>
                <a:gd name="T23" fmla="*/ 2 h 40"/>
                <a:gd name="T24" fmla="*/ 5 w 39"/>
                <a:gd name="T25" fmla="*/ 3 h 40"/>
                <a:gd name="T26" fmla="*/ 5 w 39"/>
                <a:gd name="T27" fmla="*/ 4 h 40"/>
                <a:gd name="T28" fmla="*/ 5 w 39"/>
                <a:gd name="T29" fmla="*/ 5 h 40"/>
                <a:gd name="T30" fmla="*/ 4 w 39"/>
                <a:gd name="T31" fmla="*/ 5 h 40"/>
                <a:gd name="T32" fmla="*/ 3 w 39"/>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76" name="Freeform 205"/>
            <p:cNvSpPr>
              <a:spLocks/>
            </p:cNvSpPr>
            <p:nvPr/>
          </p:nvSpPr>
          <p:spPr bwMode="auto">
            <a:xfrm>
              <a:off x="3282" y="2529"/>
              <a:ext cx="64" cy="90"/>
            </a:xfrm>
            <a:custGeom>
              <a:avLst/>
              <a:gdLst>
                <a:gd name="T0" fmla="*/ 0 w 129"/>
                <a:gd name="T1" fmla="*/ 22 h 181"/>
                <a:gd name="T2" fmla="*/ 3 w 129"/>
                <a:gd name="T3" fmla="*/ 21 h 181"/>
                <a:gd name="T4" fmla="*/ 6 w 129"/>
                <a:gd name="T5" fmla="*/ 19 h 181"/>
                <a:gd name="T6" fmla="*/ 9 w 129"/>
                <a:gd name="T7" fmla="*/ 17 h 181"/>
                <a:gd name="T8" fmla="*/ 12 w 129"/>
                <a:gd name="T9" fmla="*/ 15 h 181"/>
                <a:gd name="T10" fmla="*/ 14 w 129"/>
                <a:gd name="T11" fmla="*/ 12 h 181"/>
                <a:gd name="T12" fmla="*/ 15 w 129"/>
                <a:gd name="T13" fmla="*/ 9 h 181"/>
                <a:gd name="T14" fmla="*/ 16 w 129"/>
                <a:gd name="T15" fmla="*/ 6 h 181"/>
                <a:gd name="T16" fmla="*/ 15 w 129"/>
                <a:gd name="T17" fmla="*/ 3 h 181"/>
                <a:gd name="T18" fmla="*/ 14 w 129"/>
                <a:gd name="T19" fmla="*/ 1 h 181"/>
                <a:gd name="T20" fmla="*/ 12 w 129"/>
                <a:gd name="T21" fmla="*/ 0 h 181"/>
                <a:gd name="T22" fmla="*/ 10 w 129"/>
                <a:gd name="T23" fmla="*/ 0 h 181"/>
                <a:gd name="T24" fmla="*/ 9 w 129"/>
                <a:gd name="T25" fmla="*/ 1 h 181"/>
                <a:gd name="T26" fmla="*/ 7 w 129"/>
                <a:gd name="T27" fmla="*/ 2 h 181"/>
                <a:gd name="T28" fmla="*/ 6 w 129"/>
                <a:gd name="T29" fmla="*/ 4 h 181"/>
                <a:gd name="T30" fmla="*/ 6 w 129"/>
                <a:gd name="T31" fmla="*/ 7 h 181"/>
                <a:gd name="T32" fmla="*/ 6 w 129"/>
                <a:gd name="T33" fmla="*/ 9 h 181"/>
                <a:gd name="T34" fmla="*/ 6 w 129"/>
                <a:gd name="T35" fmla="*/ 11 h 181"/>
                <a:gd name="T36" fmla="*/ 6 w 129"/>
                <a:gd name="T37" fmla="*/ 14 h 181"/>
                <a:gd name="T38" fmla="*/ 5 w 129"/>
                <a:gd name="T39" fmla="*/ 16 h 181"/>
                <a:gd name="T40" fmla="*/ 3 w 129"/>
                <a:gd name="T41" fmla="*/ 18 h 181"/>
                <a:gd name="T42" fmla="*/ 2 w 129"/>
                <a:gd name="T43" fmla="*/ 20 h 181"/>
                <a:gd name="T44" fmla="*/ 1 w 129"/>
                <a:gd name="T45" fmla="*/ 21 h 181"/>
                <a:gd name="T46" fmla="*/ 0 w 129"/>
                <a:gd name="T47" fmla="*/ 22 h 181"/>
                <a:gd name="T48" fmla="*/ 0 w 129"/>
                <a:gd name="T49" fmla="*/ 22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77" name="Freeform 206"/>
            <p:cNvSpPr>
              <a:spLocks/>
            </p:cNvSpPr>
            <p:nvPr/>
          </p:nvSpPr>
          <p:spPr bwMode="auto">
            <a:xfrm>
              <a:off x="3251" y="2513"/>
              <a:ext cx="45" cy="103"/>
            </a:xfrm>
            <a:custGeom>
              <a:avLst/>
              <a:gdLst>
                <a:gd name="T0" fmla="*/ 7 w 90"/>
                <a:gd name="T1" fmla="*/ 26 h 206"/>
                <a:gd name="T2" fmla="*/ 9 w 90"/>
                <a:gd name="T3" fmla="*/ 23 h 206"/>
                <a:gd name="T4" fmla="*/ 10 w 90"/>
                <a:gd name="T5" fmla="*/ 20 h 206"/>
                <a:gd name="T6" fmla="*/ 11 w 90"/>
                <a:gd name="T7" fmla="*/ 16 h 206"/>
                <a:gd name="T8" fmla="*/ 12 w 90"/>
                <a:gd name="T9" fmla="*/ 13 h 206"/>
                <a:gd name="T10" fmla="*/ 11 w 90"/>
                <a:gd name="T11" fmla="*/ 9 h 206"/>
                <a:gd name="T12" fmla="*/ 11 w 90"/>
                <a:gd name="T13" fmla="*/ 6 h 206"/>
                <a:gd name="T14" fmla="*/ 9 w 90"/>
                <a:gd name="T15" fmla="*/ 3 h 206"/>
                <a:gd name="T16" fmla="*/ 7 w 90"/>
                <a:gd name="T17" fmla="*/ 1 h 206"/>
                <a:gd name="T18" fmla="*/ 5 w 90"/>
                <a:gd name="T19" fmla="*/ 0 h 206"/>
                <a:gd name="T20" fmla="*/ 3 w 90"/>
                <a:gd name="T21" fmla="*/ 1 h 206"/>
                <a:gd name="T22" fmla="*/ 1 w 90"/>
                <a:gd name="T23" fmla="*/ 2 h 206"/>
                <a:gd name="T24" fmla="*/ 1 w 90"/>
                <a:gd name="T25" fmla="*/ 4 h 206"/>
                <a:gd name="T26" fmla="*/ 0 w 90"/>
                <a:gd name="T27" fmla="*/ 6 h 206"/>
                <a:gd name="T28" fmla="*/ 1 w 90"/>
                <a:gd name="T29" fmla="*/ 8 h 206"/>
                <a:gd name="T30" fmla="*/ 2 w 90"/>
                <a:gd name="T31" fmla="*/ 10 h 206"/>
                <a:gd name="T32" fmla="*/ 4 w 90"/>
                <a:gd name="T33" fmla="*/ 12 h 206"/>
                <a:gd name="T34" fmla="*/ 5 w 90"/>
                <a:gd name="T35" fmla="*/ 14 h 206"/>
                <a:gd name="T36" fmla="*/ 6 w 90"/>
                <a:gd name="T37" fmla="*/ 16 h 206"/>
                <a:gd name="T38" fmla="*/ 7 w 90"/>
                <a:gd name="T39" fmla="*/ 18 h 206"/>
                <a:gd name="T40" fmla="*/ 7 w 90"/>
                <a:gd name="T41" fmla="*/ 20 h 206"/>
                <a:gd name="T42" fmla="*/ 7 w 90"/>
                <a:gd name="T43" fmla="*/ 23 h 206"/>
                <a:gd name="T44" fmla="*/ 7 w 90"/>
                <a:gd name="T45" fmla="*/ 25 h 206"/>
                <a:gd name="T46" fmla="*/ 7 w 90"/>
                <a:gd name="T47" fmla="*/ 26 h 206"/>
                <a:gd name="T48" fmla="*/ 7 w 90"/>
                <a:gd name="T49" fmla="*/ 26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78" name="Freeform 207"/>
            <p:cNvSpPr>
              <a:spLocks/>
            </p:cNvSpPr>
            <p:nvPr/>
          </p:nvSpPr>
          <p:spPr bwMode="auto">
            <a:xfrm>
              <a:off x="3283" y="2583"/>
              <a:ext cx="100" cy="50"/>
            </a:xfrm>
            <a:custGeom>
              <a:avLst/>
              <a:gdLst>
                <a:gd name="T0" fmla="*/ 0 w 201"/>
                <a:gd name="T1" fmla="*/ 10 h 99"/>
                <a:gd name="T2" fmla="*/ 1 w 201"/>
                <a:gd name="T3" fmla="*/ 11 h 99"/>
                <a:gd name="T4" fmla="*/ 3 w 201"/>
                <a:gd name="T5" fmla="*/ 11 h 99"/>
                <a:gd name="T6" fmla="*/ 4 w 201"/>
                <a:gd name="T7" fmla="*/ 12 h 99"/>
                <a:gd name="T8" fmla="*/ 6 w 201"/>
                <a:gd name="T9" fmla="*/ 12 h 99"/>
                <a:gd name="T10" fmla="*/ 8 w 201"/>
                <a:gd name="T11" fmla="*/ 13 h 99"/>
                <a:gd name="T12" fmla="*/ 10 w 201"/>
                <a:gd name="T13" fmla="*/ 13 h 99"/>
                <a:gd name="T14" fmla="*/ 12 w 201"/>
                <a:gd name="T15" fmla="*/ 13 h 99"/>
                <a:gd name="T16" fmla="*/ 14 w 201"/>
                <a:gd name="T17" fmla="*/ 13 h 99"/>
                <a:gd name="T18" fmla="*/ 15 w 201"/>
                <a:gd name="T19" fmla="*/ 12 h 99"/>
                <a:gd name="T20" fmla="*/ 17 w 201"/>
                <a:gd name="T21" fmla="*/ 12 h 99"/>
                <a:gd name="T22" fmla="*/ 19 w 201"/>
                <a:gd name="T23" fmla="*/ 12 h 99"/>
                <a:gd name="T24" fmla="*/ 20 w 201"/>
                <a:gd name="T25" fmla="*/ 11 h 99"/>
                <a:gd name="T26" fmla="*/ 21 w 201"/>
                <a:gd name="T27" fmla="*/ 10 h 99"/>
                <a:gd name="T28" fmla="*/ 23 w 201"/>
                <a:gd name="T29" fmla="*/ 9 h 99"/>
                <a:gd name="T30" fmla="*/ 23 w 201"/>
                <a:gd name="T31" fmla="*/ 8 h 99"/>
                <a:gd name="T32" fmla="*/ 24 w 201"/>
                <a:gd name="T33" fmla="*/ 6 h 99"/>
                <a:gd name="T34" fmla="*/ 25 w 201"/>
                <a:gd name="T35" fmla="*/ 4 h 99"/>
                <a:gd name="T36" fmla="*/ 24 w 201"/>
                <a:gd name="T37" fmla="*/ 2 h 99"/>
                <a:gd name="T38" fmla="*/ 23 w 201"/>
                <a:gd name="T39" fmla="*/ 1 h 99"/>
                <a:gd name="T40" fmla="*/ 21 w 201"/>
                <a:gd name="T41" fmla="*/ 0 h 99"/>
                <a:gd name="T42" fmla="*/ 19 w 201"/>
                <a:gd name="T43" fmla="*/ 1 h 99"/>
                <a:gd name="T44" fmla="*/ 17 w 201"/>
                <a:gd name="T45" fmla="*/ 2 h 99"/>
                <a:gd name="T46" fmla="*/ 15 w 201"/>
                <a:gd name="T47" fmla="*/ 3 h 99"/>
                <a:gd name="T48" fmla="*/ 13 w 201"/>
                <a:gd name="T49" fmla="*/ 5 h 99"/>
                <a:gd name="T50" fmla="*/ 12 w 201"/>
                <a:gd name="T51" fmla="*/ 7 h 99"/>
                <a:gd name="T52" fmla="*/ 10 w 201"/>
                <a:gd name="T53" fmla="*/ 8 h 99"/>
                <a:gd name="T54" fmla="*/ 8 w 201"/>
                <a:gd name="T55" fmla="*/ 9 h 99"/>
                <a:gd name="T56" fmla="*/ 5 w 201"/>
                <a:gd name="T57" fmla="*/ 10 h 99"/>
                <a:gd name="T58" fmla="*/ 3 w 201"/>
                <a:gd name="T59" fmla="*/ 10 h 99"/>
                <a:gd name="T60" fmla="*/ 1 w 201"/>
                <a:gd name="T61" fmla="*/ 10 h 99"/>
                <a:gd name="T62" fmla="*/ 0 w 201"/>
                <a:gd name="T63" fmla="*/ 10 h 99"/>
                <a:gd name="T64" fmla="*/ 0 w 201"/>
                <a:gd name="T65" fmla="*/ 1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79" name="Freeform 208"/>
            <p:cNvSpPr>
              <a:spLocks/>
            </p:cNvSpPr>
            <p:nvPr/>
          </p:nvSpPr>
          <p:spPr bwMode="auto">
            <a:xfrm>
              <a:off x="3281" y="2628"/>
              <a:ext cx="99" cy="50"/>
            </a:xfrm>
            <a:custGeom>
              <a:avLst/>
              <a:gdLst>
                <a:gd name="T0" fmla="*/ 0 w 198"/>
                <a:gd name="T1" fmla="*/ 0 h 100"/>
                <a:gd name="T2" fmla="*/ 2 w 198"/>
                <a:gd name="T3" fmla="*/ 3 h 100"/>
                <a:gd name="T4" fmla="*/ 5 w 198"/>
                <a:gd name="T5" fmla="*/ 6 h 100"/>
                <a:gd name="T6" fmla="*/ 7 w 198"/>
                <a:gd name="T7" fmla="*/ 9 h 100"/>
                <a:gd name="T8" fmla="*/ 10 w 198"/>
                <a:gd name="T9" fmla="*/ 11 h 100"/>
                <a:gd name="T10" fmla="*/ 14 w 198"/>
                <a:gd name="T11" fmla="*/ 12 h 100"/>
                <a:gd name="T12" fmla="*/ 17 w 198"/>
                <a:gd name="T13" fmla="*/ 13 h 100"/>
                <a:gd name="T14" fmla="*/ 20 w 198"/>
                <a:gd name="T15" fmla="*/ 13 h 100"/>
                <a:gd name="T16" fmla="*/ 23 w 198"/>
                <a:gd name="T17" fmla="*/ 12 h 100"/>
                <a:gd name="T18" fmla="*/ 24 w 198"/>
                <a:gd name="T19" fmla="*/ 10 h 100"/>
                <a:gd name="T20" fmla="*/ 25 w 198"/>
                <a:gd name="T21" fmla="*/ 8 h 100"/>
                <a:gd name="T22" fmla="*/ 25 w 198"/>
                <a:gd name="T23" fmla="*/ 6 h 100"/>
                <a:gd name="T24" fmla="*/ 23 w 198"/>
                <a:gd name="T25" fmla="*/ 5 h 100"/>
                <a:gd name="T26" fmla="*/ 22 w 198"/>
                <a:gd name="T27" fmla="*/ 4 h 100"/>
                <a:gd name="T28" fmla="*/ 19 w 198"/>
                <a:gd name="T29" fmla="*/ 3 h 100"/>
                <a:gd name="T30" fmla="*/ 17 w 198"/>
                <a:gd name="T31" fmla="*/ 3 h 100"/>
                <a:gd name="T32" fmla="*/ 14 w 198"/>
                <a:gd name="T33" fmla="*/ 4 h 100"/>
                <a:gd name="T34" fmla="*/ 12 w 198"/>
                <a:gd name="T35" fmla="*/ 5 h 100"/>
                <a:gd name="T36" fmla="*/ 10 w 198"/>
                <a:gd name="T37" fmla="*/ 5 h 100"/>
                <a:gd name="T38" fmla="*/ 8 w 198"/>
                <a:gd name="T39" fmla="*/ 4 h 100"/>
                <a:gd name="T40" fmla="*/ 6 w 198"/>
                <a:gd name="T41" fmla="*/ 3 h 100"/>
                <a:gd name="T42" fmla="*/ 4 w 198"/>
                <a:gd name="T43" fmla="*/ 2 h 100"/>
                <a:gd name="T44" fmla="*/ 2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80" name="Freeform 209"/>
            <p:cNvSpPr>
              <a:spLocks/>
            </p:cNvSpPr>
            <p:nvPr/>
          </p:nvSpPr>
          <p:spPr bwMode="auto">
            <a:xfrm>
              <a:off x="3273" y="2637"/>
              <a:ext cx="68" cy="87"/>
            </a:xfrm>
            <a:custGeom>
              <a:avLst/>
              <a:gdLst>
                <a:gd name="T0" fmla="*/ 0 w 136"/>
                <a:gd name="T1" fmla="*/ 0 h 174"/>
                <a:gd name="T2" fmla="*/ 0 w 136"/>
                <a:gd name="T3" fmla="*/ 4 h 174"/>
                <a:gd name="T4" fmla="*/ 1 w 136"/>
                <a:gd name="T5" fmla="*/ 7 h 174"/>
                <a:gd name="T6" fmla="*/ 2 w 136"/>
                <a:gd name="T7" fmla="*/ 11 h 174"/>
                <a:gd name="T8" fmla="*/ 3 w 136"/>
                <a:gd name="T9" fmla="*/ 15 h 174"/>
                <a:gd name="T10" fmla="*/ 5 w 136"/>
                <a:gd name="T11" fmla="*/ 18 h 174"/>
                <a:gd name="T12" fmla="*/ 7 w 136"/>
                <a:gd name="T13" fmla="*/ 20 h 174"/>
                <a:gd name="T14" fmla="*/ 10 w 136"/>
                <a:gd name="T15" fmla="*/ 22 h 174"/>
                <a:gd name="T16" fmla="*/ 13 w 136"/>
                <a:gd name="T17" fmla="*/ 22 h 174"/>
                <a:gd name="T18" fmla="*/ 15 w 136"/>
                <a:gd name="T19" fmla="*/ 22 h 174"/>
                <a:gd name="T20" fmla="*/ 17 w 136"/>
                <a:gd name="T21" fmla="*/ 21 h 174"/>
                <a:gd name="T22" fmla="*/ 17 w 136"/>
                <a:gd name="T23" fmla="*/ 19 h 174"/>
                <a:gd name="T24" fmla="*/ 17 w 136"/>
                <a:gd name="T25" fmla="*/ 17 h 174"/>
                <a:gd name="T26" fmla="*/ 16 w 136"/>
                <a:gd name="T27" fmla="*/ 15 h 174"/>
                <a:gd name="T28" fmla="*/ 15 w 136"/>
                <a:gd name="T29" fmla="*/ 13 h 174"/>
                <a:gd name="T30" fmla="*/ 12 w 136"/>
                <a:gd name="T31" fmla="*/ 12 h 174"/>
                <a:gd name="T32" fmla="*/ 10 w 136"/>
                <a:gd name="T33" fmla="*/ 11 h 174"/>
                <a:gd name="T34" fmla="*/ 8 w 136"/>
                <a:gd name="T35" fmla="*/ 11 h 174"/>
                <a:gd name="T36" fmla="*/ 6 w 136"/>
                <a:gd name="T37" fmla="*/ 10 h 174"/>
                <a:gd name="T38" fmla="*/ 4 w 136"/>
                <a:gd name="T39" fmla="*/ 8 h 174"/>
                <a:gd name="T40" fmla="*/ 3 w 136"/>
                <a:gd name="T41" fmla="*/ 6 h 174"/>
                <a:gd name="T42" fmla="*/ 2 w 136"/>
                <a:gd name="T43" fmla="*/ 4 h 174"/>
                <a:gd name="T44" fmla="*/ 1 w 136"/>
                <a:gd name="T45" fmla="*/ 2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81" name="Freeform 210"/>
            <p:cNvSpPr>
              <a:spLocks/>
            </p:cNvSpPr>
            <p:nvPr/>
          </p:nvSpPr>
          <p:spPr bwMode="auto">
            <a:xfrm>
              <a:off x="3028" y="2593"/>
              <a:ext cx="234" cy="81"/>
            </a:xfrm>
            <a:custGeom>
              <a:avLst/>
              <a:gdLst>
                <a:gd name="T0" fmla="*/ 1 w 469"/>
                <a:gd name="T1" fmla="*/ 0 h 163"/>
                <a:gd name="T2" fmla="*/ 0 w 469"/>
                <a:gd name="T3" fmla="*/ 0 h 163"/>
                <a:gd name="T4" fmla="*/ 0 w 469"/>
                <a:gd name="T5" fmla="*/ 0 h 163"/>
                <a:gd name="T6" fmla="*/ 0 w 469"/>
                <a:gd name="T7" fmla="*/ 1 h 163"/>
                <a:gd name="T8" fmla="*/ 2 w 469"/>
                <a:gd name="T9" fmla="*/ 2 h 163"/>
                <a:gd name="T10" fmla="*/ 4 w 469"/>
                <a:gd name="T11" fmla="*/ 4 h 163"/>
                <a:gd name="T12" fmla="*/ 6 w 469"/>
                <a:gd name="T13" fmla="*/ 6 h 163"/>
                <a:gd name="T14" fmla="*/ 9 w 469"/>
                <a:gd name="T15" fmla="*/ 8 h 163"/>
                <a:gd name="T16" fmla="*/ 13 w 469"/>
                <a:gd name="T17" fmla="*/ 10 h 163"/>
                <a:gd name="T18" fmla="*/ 17 w 469"/>
                <a:gd name="T19" fmla="*/ 13 h 163"/>
                <a:gd name="T20" fmla="*/ 21 w 469"/>
                <a:gd name="T21" fmla="*/ 15 h 163"/>
                <a:gd name="T22" fmla="*/ 26 w 469"/>
                <a:gd name="T23" fmla="*/ 17 h 163"/>
                <a:gd name="T24" fmla="*/ 31 w 469"/>
                <a:gd name="T25" fmla="*/ 18 h 163"/>
                <a:gd name="T26" fmla="*/ 35 w 469"/>
                <a:gd name="T27" fmla="*/ 19 h 163"/>
                <a:gd name="T28" fmla="*/ 40 w 469"/>
                <a:gd name="T29" fmla="*/ 20 h 163"/>
                <a:gd name="T30" fmla="*/ 45 w 469"/>
                <a:gd name="T31" fmla="*/ 20 h 163"/>
                <a:gd name="T32" fmla="*/ 50 w 469"/>
                <a:gd name="T33" fmla="*/ 19 h 163"/>
                <a:gd name="T34" fmla="*/ 53 w 469"/>
                <a:gd name="T35" fmla="*/ 18 h 163"/>
                <a:gd name="T36" fmla="*/ 55 w 469"/>
                <a:gd name="T37" fmla="*/ 16 h 163"/>
                <a:gd name="T38" fmla="*/ 56 w 469"/>
                <a:gd name="T39" fmla="*/ 15 h 163"/>
                <a:gd name="T40" fmla="*/ 57 w 469"/>
                <a:gd name="T41" fmla="*/ 13 h 163"/>
                <a:gd name="T42" fmla="*/ 58 w 469"/>
                <a:gd name="T43" fmla="*/ 11 h 163"/>
                <a:gd name="T44" fmla="*/ 58 w 469"/>
                <a:gd name="T45" fmla="*/ 10 h 163"/>
                <a:gd name="T46" fmla="*/ 58 w 469"/>
                <a:gd name="T47" fmla="*/ 9 h 163"/>
                <a:gd name="T48" fmla="*/ 58 w 469"/>
                <a:gd name="T49" fmla="*/ 8 h 163"/>
                <a:gd name="T50" fmla="*/ 58 w 469"/>
                <a:gd name="T51" fmla="*/ 8 h 163"/>
                <a:gd name="T52" fmla="*/ 58 w 469"/>
                <a:gd name="T53" fmla="*/ 9 h 163"/>
                <a:gd name="T54" fmla="*/ 57 w 469"/>
                <a:gd name="T55" fmla="*/ 10 h 163"/>
                <a:gd name="T56" fmla="*/ 56 w 469"/>
                <a:gd name="T57" fmla="*/ 12 h 163"/>
                <a:gd name="T58" fmla="*/ 55 w 469"/>
                <a:gd name="T59" fmla="*/ 13 h 163"/>
                <a:gd name="T60" fmla="*/ 54 w 469"/>
                <a:gd name="T61" fmla="*/ 15 h 163"/>
                <a:gd name="T62" fmla="*/ 51 w 469"/>
                <a:gd name="T63" fmla="*/ 16 h 163"/>
                <a:gd name="T64" fmla="*/ 49 w 469"/>
                <a:gd name="T65" fmla="*/ 17 h 163"/>
                <a:gd name="T66" fmla="*/ 45 w 469"/>
                <a:gd name="T67" fmla="*/ 18 h 163"/>
                <a:gd name="T68" fmla="*/ 41 w 469"/>
                <a:gd name="T69" fmla="*/ 18 h 163"/>
                <a:gd name="T70" fmla="*/ 37 w 469"/>
                <a:gd name="T71" fmla="*/ 17 h 163"/>
                <a:gd name="T72" fmla="*/ 31 w 469"/>
                <a:gd name="T73" fmla="*/ 16 h 163"/>
                <a:gd name="T74" fmla="*/ 25 w 469"/>
                <a:gd name="T75" fmla="*/ 14 h 163"/>
                <a:gd name="T76" fmla="*/ 18 w 469"/>
                <a:gd name="T77" fmla="*/ 10 h 163"/>
                <a:gd name="T78" fmla="*/ 10 w 469"/>
                <a:gd name="T79" fmla="*/ 6 h 163"/>
                <a:gd name="T80" fmla="*/ 1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82" name="Freeform 211"/>
            <p:cNvSpPr>
              <a:spLocks/>
            </p:cNvSpPr>
            <p:nvPr/>
          </p:nvSpPr>
          <p:spPr bwMode="auto">
            <a:xfrm>
              <a:off x="3125" y="2508"/>
              <a:ext cx="71" cy="73"/>
            </a:xfrm>
            <a:custGeom>
              <a:avLst/>
              <a:gdLst>
                <a:gd name="T0" fmla="*/ 11 w 142"/>
                <a:gd name="T1" fmla="*/ 17 h 145"/>
                <a:gd name="T2" fmla="*/ 9 w 142"/>
                <a:gd name="T3" fmla="*/ 19 h 145"/>
                <a:gd name="T4" fmla="*/ 6 w 142"/>
                <a:gd name="T5" fmla="*/ 18 h 145"/>
                <a:gd name="T6" fmla="*/ 5 w 142"/>
                <a:gd name="T7" fmla="*/ 16 h 145"/>
                <a:gd name="T8" fmla="*/ 4 w 142"/>
                <a:gd name="T9" fmla="*/ 15 h 145"/>
                <a:gd name="T10" fmla="*/ 3 w 142"/>
                <a:gd name="T11" fmla="*/ 15 h 145"/>
                <a:gd name="T12" fmla="*/ 2 w 142"/>
                <a:gd name="T13" fmla="*/ 14 h 145"/>
                <a:gd name="T14" fmla="*/ 1 w 142"/>
                <a:gd name="T15" fmla="*/ 13 h 145"/>
                <a:gd name="T16" fmla="*/ 0 w 142"/>
                <a:gd name="T17" fmla="*/ 11 h 145"/>
                <a:gd name="T18" fmla="*/ 2 w 142"/>
                <a:gd name="T19" fmla="*/ 9 h 145"/>
                <a:gd name="T20" fmla="*/ 2 w 142"/>
                <a:gd name="T21" fmla="*/ 7 h 145"/>
                <a:gd name="T22" fmla="*/ 2 w 142"/>
                <a:gd name="T23" fmla="*/ 4 h 145"/>
                <a:gd name="T24" fmla="*/ 3 w 142"/>
                <a:gd name="T25" fmla="*/ 3 h 145"/>
                <a:gd name="T26" fmla="*/ 4 w 142"/>
                <a:gd name="T27" fmla="*/ 2 h 145"/>
                <a:gd name="T28" fmla="*/ 5 w 142"/>
                <a:gd name="T29" fmla="*/ 2 h 145"/>
                <a:gd name="T30" fmla="*/ 7 w 142"/>
                <a:gd name="T31" fmla="*/ 3 h 145"/>
                <a:gd name="T32" fmla="*/ 8 w 142"/>
                <a:gd name="T33" fmla="*/ 2 h 145"/>
                <a:gd name="T34" fmla="*/ 10 w 142"/>
                <a:gd name="T35" fmla="*/ 0 h 145"/>
                <a:gd name="T36" fmla="*/ 12 w 142"/>
                <a:gd name="T37" fmla="*/ 1 h 145"/>
                <a:gd name="T38" fmla="*/ 14 w 142"/>
                <a:gd name="T39" fmla="*/ 3 h 145"/>
                <a:gd name="T40" fmla="*/ 14 w 142"/>
                <a:gd name="T41" fmla="*/ 4 h 145"/>
                <a:gd name="T42" fmla="*/ 16 w 142"/>
                <a:gd name="T43" fmla="*/ 4 h 145"/>
                <a:gd name="T44" fmla="*/ 17 w 142"/>
                <a:gd name="T45" fmla="*/ 5 h 145"/>
                <a:gd name="T46" fmla="*/ 18 w 142"/>
                <a:gd name="T47" fmla="*/ 6 h 145"/>
                <a:gd name="T48" fmla="*/ 18 w 142"/>
                <a:gd name="T49" fmla="*/ 8 h 145"/>
                <a:gd name="T50" fmla="*/ 17 w 142"/>
                <a:gd name="T51" fmla="*/ 10 h 145"/>
                <a:gd name="T52" fmla="*/ 17 w 142"/>
                <a:gd name="T53" fmla="*/ 12 h 145"/>
                <a:gd name="T54" fmla="*/ 17 w 142"/>
                <a:gd name="T55" fmla="*/ 14 h 145"/>
                <a:gd name="T56" fmla="*/ 16 w 142"/>
                <a:gd name="T57" fmla="*/ 16 h 145"/>
                <a:gd name="T58" fmla="*/ 15 w 142"/>
                <a:gd name="T59" fmla="*/ 17 h 145"/>
                <a:gd name="T60" fmla="*/ 13 w 142"/>
                <a:gd name="T61" fmla="*/ 17 h 145"/>
                <a:gd name="T62" fmla="*/ 12 w 142"/>
                <a:gd name="T63" fmla="*/ 16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83" name="Freeform 212"/>
            <p:cNvSpPr>
              <a:spLocks/>
            </p:cNvSpPr>
            <p:nvPr/>
          </p:nvSpPr>
          <p:spPr bwMode="auto">
            <a:xfrm>
              <a:off x="3149" y="2534"/>
              <a:ext cx="21" cy="20"/>
            </a:xfrm>
            <a:custGeom>
              <a:avLst/>
              <a:gdLst>
                <a:gd name="T0" fmla="*/ 6 w 40"/>
                <a:gd name="T1" fmla="*/ 2 h 39"/>
                <a:gd name="T2" fmla="*/ 5 w 40"/>
                <a:gd name="T3" fmla="*/ 1 h 39"/>
                <a:gd name="T4" fmla="*/ 4 w 40"/>
                <a:gd name="T5" fmla="*/ 1 h 39"/>
                <a:gd name="T6" fmla="*/ 3 w 40"/>
                <a:gd name="T7" fmla="*/ 0 h 39"/>
                <a:gd name="T8" fmla="*/ 2 w 40"/>
                <a:gd name="T9" fmla="*/ 1 h 39"/>
                <a:gd name="T10" fmla="*/ 1 w 40"/>
                <a:gd name="T11" fmla="*/ 1 h 39"/>
                <a:gd name="T12" fmla="*/ 1 w 40"/>
                <a:gd name="T13" fmla="*/ 2 h 39"/>
                <a:gd name="T14" fmla="*/ 0 w 40"/>
                <a:gd name="T15" fmla="*/ 3 h 39"/>
                <a:gd name="T16" fmla="*/ 1 w 40"/>
                <a:gd name="T17" fmla="*/ 4 h 39"/>
                <a:gd name="T18" fmla="*/ 1 w 40"/>
                <a:gd name="T19" fmla="*/ 4 h 39"/>
                <a:gd name="T20" fmla="*/ 2 w 40"/>
                <a:gd name="T21" fmla="*/ 5 h 39"/>
                <a:gd name="T22" fmla="*/ 3 w 40"/>
                <a:gd name="T23" fmla="*/ 5 h 39"/>
                <a:gd name="T24" fmla="*/ 4 w 40"/>
                <a:gd name="T25" fmla="*/ 5 h 39"/>
                <a:gd name="T26" fmla="*/ 5 w 40"/>
                <a:gd name="T27" fmla="*/ 5 h 39"/>
                <a:gd name="T28" fmla="*/ 6 w 40"/>
                <a:gd name="T29" fmla="*/ 4 h 39"/>
                <a:gd name="T30" fmla="*/ 6 w 40"/>
                <a:gd name="T31" fmla="*/ 3 h 39"/>
                <a:gd name="T32" fmla="*/ 6 w 40"/>
                <a:gd name="T33" fmla="*/ 2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84" name="Freeform 213"/>
            <p:cNvSpPr>
              <a:spLocks/>
            </p:cNvSpPr>
            <p:nvPr/>
          </p:nvSpPr>
          <p:spPr bwMode="auto">
            <a:xfrm>
              <a:off x="2944" y="2499"/>
              <a:ext cx="26" cy="26"/>
            </a:xfrm>
            <a:custGeom>
              <a:avLst/>
              <a:gdLst>
                <a:gd name="T0" fmla="*/ 4 w 52"/>
                <a:gd name="T1" fmla="*/ 7 h 50"/>
                <a:gd name="T2" fmla="*/ 5 w 52"/>
                <a:gd name="T3" fmla="*/ 7 h 50"/>
                <a:gd name="T4" fmla="*/ 6 w 52"/>
                <a:gd name="T5" fmla="*/ 6 h 50"/>
                <a:gd name="T6" fmla="*/ 7 w 52"/>
                <a:gd name="T7" fmla="*/ 5 h 50"/>
                <a:gd name="T8" fmla="*/ 7 w 52"/>
                <a:gd name="T9" fmla="*/ 4 h 50"/>
                <a:gd name="T10" fmla="*/ 7 w 52"/>
                <a:gd name="T11" fmla="*/ 2 h 50"/>
                <a:gd name="T12" fmla="*/ 6 w 52"/>
                <a:gd name="T13" fmla="*/ 1 h 50"/>
                <a:gd name="T14" fmla="*/ 5 w 52"/>
                <a:gd name="T15" fmla="*/ 1 h 50"/>
                <a:gd name="T16" fmla="*/ 4 w 52"/>
                <a:gd name="T17" fmla="*/ 0 h 50"/>
                <a:gd name="T18" fmla="*/ 2 w 52"/>
                <a:gd name="T19" fmla="*/ 1 h 50"/>
                <a:gd name="T20" fmla="*/ 1 w 52"/>
                <a:gd name="T21" fmla="*/ 1 h 50"/>
                <a:gd name="T22" fmla="*/ 1 w 52"/>
                <a:gd name="T23" fmla="*/ 2 h 50"/>
                <a:gd name="T24" fmla="*/ 0 w 52"/>
                <a:gd name="T25" fmla="*/ 4 h 50"/>
                <a:gd name="T26" fmla="*/ 1 w 52"/>
                <a:gd name="T27" fmla="*/ 5 h 50"/>
                <a:gd name="T28" fmla="*/ 1 w 52"/>
                <a:gd name="T29" fmla="*/ 6 h 50"/>
                <a:gd name="T30" fmla="*/ 2 w 52"/>
                <a:gd name="T31" fmla="*/ 7 h 50"/>
                <a:gd name="T32" fmla="*/ 4 w 52"/>
                <a:gd name="T33" fmla="*/ 7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85" name="Freeform 214"/>
            <p:cNvSpPr>
              <a:spLocks/>
            </p:cNvSpPr>
            <p:nvPr/>
          </p:nvSpPr>
          <p:spPr bwMode="auto">
            <a:xfrm>
              <a:off x="2930" y="2414"/>
              <a:ext cx="56" cy="78"/>
            </a:xfrm>
            <a:custGeom>
              <a:avLst/>
              <a:gdLst>
                <a:gd name="T0" fmla="*/ 8 w 113"/>
                <a:gd name="T1" fmla="*/ 20 h 156"/>
                <a:gd name="T2" fmla="*/ 5 w 113"/>
                <a:gd name="T3" fmla="*/ 20 h 156"/>
                <a:gd name="T4" fmla="*/ 4 w 113"/>
                <a:gd name="T5" fmla="*/ 19 h 156"/>
                <a:gd name="T6" fmla="*/ 3 w 113"/>
                <a:gd name="T7" fmla="*/ 17 h 156"/>
                <a:gd name="T8" fmla="*/ 2 w 113"/>
                <a:gd name="T9" fmla="*/ 14 h 156"/>
                <a:gd name="T10" fmla="*/ 0 w 113"/>
                <a:gd name="T11" fmla="*/ 10 h 156"/>
                <a:gd name="T12" fmla="*/ 0 w 113"/>
                <a:gd name="T13" fmla="*/ 7 h 156"/>
                <a:gd name="T14" fmla="*/ 0 w 113"/>
                <a:gd name="T15" fmla="*/ 3 h 156"/>
                <a:gd name="T16" fmla="*/ 2 w 113"/>
                <a:gd name="T17" fmla="*/ 1 h 156"/>
                <a:gd name="T18" fmla="*/ 6 w 113"/>
                <a:gd name="T19" fmla="*/ 0 h 156"/>
                <a:gd name="T20" fmla="*/ 11 w 113"/>
                <a:gd name="T21" fmla="*/ 1 h 156"/>
                <a:gd name="T22" fmla="*/ 13 w 113"/>
                <a:gd name="T23" fmla="*/ 3 h 156"/>
                <a:gd name="T24" fmla="*/ 14 w 113"/>
                <a:gd name="T25" fmla="*/ 7 h 156"/>
                <a:gd name="T26" fmla="*/ 13 w 113"/>
                <a:gd name="T27" fmla="*/ 10 h 156"/>
                <a:gd name="T28" fmla="*/ 12 w 113"/>
                <a:gd name="T29" fmla="*/ 14 h 156"/>
                <a:gd name="T30" fmla="*/ 10 w 113"/>
                <a:gd name="T31" fmla="*/ 17 h 156"/>
                <a:gd name="T32" fmla="*/ 9 w 113"/>
                <a:gd name="T33" fmla="*/ 19 h 156"/>
                <a:gd name="T34" fmla="*/ 8 w 113"/>
                <a:gd name="T35" fmla="*/ 2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86" name="Freeform 215"/>
            <p:cNvSpPr>
              <a:spLocks/>
            </p:cNvSpPr>
            <p:nvPr/>
          </p:nvSpPr>
          <p:spPr bwMode="auto">
            <a:xfrm>
              <a:off x="2930" y="2414"/>
              <a:ext cx="56" cy="78"/>
            </a:xfrm>
            <a:custGeom>
              <a:avLst/>
              <a:gdLst>
                <a:gd name="T0" fmla="*/ 8 w 113"/>
                <a:gd name="T1" fmla="*/ 20 h 156"/>
                <a:gd name="T2" fmla="*/ 5 w 113"/>
                <a:gd name="T3" fmla="*/ 20 h 156"/>
                <a:gd name="T4" fmla="*/ 4 w 113"/>
                <a:gd name="T5" fmla="*/ 19 h 156"/>
                <a:gd name="T6" fmla="*/ 3 w 113"/>
                <a:gd name="T7" fmla="*/ 17 h 156"/>
                <a:gd name="T8" fmla="*/ 2 w 113"/>
                <a:gd name="T9" fmla="*/ 14 h 156"/>
                <a:gd name="T10" fmla="*/ 0 w 113"/>
                <a:gd name="T11" fmla="*/ 10 h 156"/>
                <a:gd name="T12" fmla="*/ 0 w 113"/>
                <a:gd name="T13" fmla="*/ 7 h 156"/>
                <a:gd name="T14" fmla="*/ 0 w 113"/>
                <a:gd name="T15" fmla="*/ 3 h 156"/>
                <a:gd name="T16" fmla="*/ 2 w 113"/>
                <a:gd name="T17" fmla="*/ 1 h 156"/>
                <a:gd name="T18" fmla="*/ 6 w 113"/>
                <a:gd name="T19" fmla="*/ 0 h 156"/>
                <a:gd name="T20" fmla="*/ 11 w 113"/>
                <a:gd name="T21" fmla="*/ 1 h 156"/>
                <a:gd name="T22" fmla="*/ 13 w 113"/>
                <a:gd name="T23" fmla="*/ 3 h 156"/>
                <a:gd name="T24" fmla="*/ 14 w 113"/>
                <a:gd name="T25" fmla="*/ 7 h 156"/>
                <a:gd name="T26" fmla="*/ 13 w 113"/>
                <a:gd name="T27" fmla="*/ 10 h 156"/>
                <a:gd name="T28" fmla="*/ 12 w 113"/>
                <a:gd name="T29" fmla="*/ 14 h 156"/>
                <a:gd name="T30" fmla="*/ 10 w 113"/>
                <a:gd name="T31" fmla="*/ 17 h 156"/>
                <a:gd name="T32" fmla="*/ 9 w 113"/>
                <a:gd name="T33" fmla="*/ 19 h 156"/>
                <a:gd name="T34" fmla="*/ 8 w 113"/>
                <a:gd name="T35" fmla="*/ 2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87" name="Freeform 216"/>
            <p:cNvSpPr>
              <a:spLocks/>
            </p:cNvSpPr>
            <p:nvPr/>
          </p:nvSpPr>
          <p:spPr bwMode="auto">
            <a:xfrm>
              <a:off x="2972" y="2447"/>
              <a:ext cx="76" cy="61"/>
            </a:xfrm>
            <a:custGeom>
              <a:avLst/>
              <a:gdLst>
                <a:gd name="T0" fmla="*/ 2 w 152"/>
                <a:gd name="T1" fmla="*/ 15 h 123"/>
                <a:gd name="T2" fmla="*/ 0 w 152"/>
                <a:gd name="T3" fmla="*/ 12 h 123"/>
                <a:gd name="T4" fmla="*/ 1 w 152"/>
                <a:gd name="T5" fmla="*/ 11 h 123"/>
                <a:gd name="T6" fmla="*/ 2 w 152"/>
                <a:gd name="T7" fmla="*/ 9 h 123"/>
                <a:gd name="T8" fmla="*/ 4 w 152"/>
                <a:gd name="T9" fmla="*/ 6 h 123"/>
                <a:gd name="T10" fmla="*/ 6 w 152"/>
                <a:gd name="T11" fmla="*/ 3 h 123"/>
                <a:gd name="T12" fmla="*/ 9 w 152"/>
                <a:gd name="T13" fmla="*/ 1 h 123"/>
                <a:gd name="T14" fmla="*/ 12 w 152"/>
                <a:gd name="T15" fmla="*/ 0 h 123"/>
                <a:gd name="T16" fmla="*/ 15 w 152"/>
                <a:gd name="T17" fmla="*/ 0 h 123"/>
                <a:gd name="T18" fmla="*/ 18 w 152"/>
                <a:gd name="T19" fmla="*/ 4 h 123"/>
                <a:gd name="T20" fmla="*/ 19 w 152"/>
                <a:gd name="T21" fmla="*/ 6 h 123"/>
                <a:gd name="T22" fmla="*/ 19 w 152"/>
                <a:gd name="T23" fmla="*/ 8 h 123"/>
                <a:gd name="T24" fmla="*/ 19 w 152"/>
                <a:gd name="T25" fmla="*/ 9 h 123"/>
                <a:gd name="T26" fmla="*/ 19 w 152"/>
                <a:gd name="T27" fmla="*/ 11 h 123"/>
                <a:gd name="T28" fmla="*/ 18 w 152"/>
                <a:gd name="T29" fmla="*/ 12 h 123"/>
                <a:gd name="T30" fmla="*/ 16 w 152"/>
                <a:gd name="T31" fmla="*/ 13 h 123"/>
                <a:gd name="T32" fmla="*/ 15 w 152"/>
                <a:gd name="T33" fmla="*/ 14 h 123"/>
                <a:gd name="T34" fmla="*/ 13 w 152"/>
                <a:gd name="T35" fmla="*/ 14 h 123"/>
                <a:gd name="T36" fmla="*/ 11 w 152"/>
                <a:gd name="T37" fmla="*/ 15 h 123"/>
                <a:gd name="T38" fmla="*/ 9 w 152"/>
                <a:gd name="T39" fmla="*/ 15 h 123"/>
                <a:gd name="T40" fmla="*/ 7 w 152"/>
                <a:gd name="T41" fmla="*/ 15 h 123"/>
                <a:gd name="T42" fmla="*/ 6 w 152"/>
                <a:gd name="T43" fmla="*/ 15 h 123"/>
                <a:gd name="T44" fmla="*/ 4 w 152"/>
                <a:gd name="T45" fmla="*/ 15 h 123"/>
                <a:gd name="T46" fmla="*/ 3 w 152"/>
                <a:gd name="T47" fmla="*/ 15 h 123"/>
                <a:gd name="T48" fmla="*/ 2 w 152"/>
                <a:gd name="T49" fmla="*/ 15 h 123"/>
                <a:gd name="T50" fmla="*/ 2 w 152"/>
                <a:gd name="T51" fmla="*/ 1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88" name="Freeform 217"/>
            <p:cNvSpPr>
              <a:spLocks/>
            </p:cNvSpPr>
            <p:nvPr/>
          </p:nvSpPr>
          <p:spPr bwMode="auto">
            <a:xfrm>
              <a:off x="2972" y="2517"/>
              <a:ext cx="76" cy="61"/>
            </a:xfrm>
            <a:custGeom>
              <a:avLst/>
              <a:gdLst>
                <a:gd name="T0" fmla="*/ 0 w 153"/>
                <a:gd name="T1" fmla="*/ 3 h 122"/>
                <a:gd name="T2" fmla="*/ 1 w 153"/>
                <a:gd name="T3" fmla="*/ 1 h 122"/>
                <a:gd name="T4" fmla="*/ 1 w 153"/>
                <a:gd name="T5" fmla="*/ 1 h 122"/>
                <a:gd name="T6" fmla="*/ 2 w 153"/>
                <a:gd name="T7" fmla="*/ 1 h 122"/>
                <a:gd name="T8" fmla="*/ 3 w 153"/>
                <a:gd name="T9" fmla="*/ 0 h 122"/>
                <a:gd name="T10" fmla="*/ 5 w 153"/>
                <a:gd name="T11" fmla="*/ 0 h 122"/>
                <a:gd name="T12" fmla="*/ 6 w 153"/>
                <a:gd name="T13" fmla="*/ 1 h 122"/>
                <a:gd name="T14" fmla="*/ 8 w 153"/>
                <a:gd name="T15" fmla="*/ 1 h 122"/>
                <a:gd name="T16" fmla="*/ 10 w 153"/>
                <a:gd name="T17" fmla="*/ 1 h 122"/>
                <a:gd name="T18" fmla="*/ 12 w 153"/>
                <a:gd name="T19" fmla="*/ 1 h 122"/>
                <a:gd name="T20" fmla="*/ 14 w 153"/>
                <a:gd name="T21" fmla="*/ 2 h 122"/>
                <a:gd name="T22" fmla="*/ 15 w 153"/>
                <a:gd name="T23" fmla="*/ 2 h 122"/>
                <a:gd name="T24" fmla="*/ 17 w 153"/>
                <a:gd name="T25" fmla="*/ 3 h 122"/>
                <a:gd name="T26" fmla="*/ 18 w 153"/>
                <a:gd name="T27" fmla="*/ 4 h 122"/>
                <a:gd name="T28" fmla="*/ 19 w 153"/>
                <a:gd name="T29" fmla="*/ 6 h 122"/>
                <a:gd name="T30" fmla="*/ 19 w 153"/>
                <a:gd name="T31" fmla="*/ 7 h 122"/>
                <a:gd name="T32" fmla="*/ 18 w 153"/>
                <a:gd name="T33" fmla="*/ 9 h 122"/>
                <a:gd name="T34" fmla="*/ 17 w 153"/>
                <a:gd name="T35" fmla="*/ 12 h 122"/>
                <a:gd name="T36" fmla="*/ 14 w 153"/>
                <a:gd name="T37" fmla="*/ 15 h 122"/>
                <a:gd name="T38" fmla="*/ 11 w 153"/>
                <a:gd name="T39" fmla="*/ 16 h 122"/>
                <a:gd name="T40" fmla="*/ 8 w 153"/>
                <a:gd name="T41" fmla="*/ 15 h 122"/>
                <a:gd name="T42" fmla="*/ 6 w 153"/>
                <a:gd name="T43" fmla="*/ 12 h 122"/>
                <a:gd name="T44" fmla="*/ 3 w 153"/>
                <a:gd name="T45" fmla="*/ 9 h 122"/>
                <a:gd name="T46" fmla="*/ 1 w 153"/>
                <a:gd name="T47" fmla="*/ 6 h 122"/>
                <a:gd name="T48" fmla="*/ 0 w 153"/>
                <a:gd name="T49" fmla="*/ 4 h 122"/>
                <a:gd name="T50" fmla="*/ 0 w 153"/>
                <a:gd name="T51" fmla="*/ 3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89" name="Freeform 218"/>
            <p:cNvSpPr>
              <a:spLocks/>
            </p:cNvSpPr>
            <p:nvPr/>
          </p:nvSpPr>
          <p:spPr bwMode="auto">
            <a:xfrm>
              <a:off x="2930" y="2532"/>
              <a:ext cx="55" cy="78"/>
            </a:xfrm>
            <a:custGeom>
              <a:avLst/>
              <a:gdLst>
                <a:gd name="T0" fmla="*/ 5 w 112"/>
                <a:gd name="T1" fmla="*/ 0 h 156"/>
                <a:gd name="T2" fmla="*/ 8 w 112"/>
                <a:gd name="T3" fmla="*/ 0 h 156"/>
                <a:gd name="T4" fmla="*/ 9 w 112"/>
                <a:gd name="T5" fmla="*/ 1 h 156"/>
                <a:gd name="T6" fmla="*/ 10 w 112"/>
                <a:gd name="T7" fmla="*/ 3 h 156"/>
                <a:gd name="T8" fmla="*/ 11 w 112"/>
                <a:gd name="T9" fmla="*/ 7 h 156"/>
                <a:gd name="T10" fmla="*/ 13 w 112"/>
                <a:gd name="T11" fmla="*/ 10 h 156"/>
                <a:gd name="T12" fmla="*/ 13 w 112"/>
                <a:gd name="T13" fmla="*/ 14 h 156"/>
                <a:gd name="T14" fmla="*/ 13 w 112"/>
                <a:gd name="T15" fmla="*/ 17 h 156"/>
                <a:gd name="T16" fmla="*/ 11 w 112"/>
                <a:gd name="T17" fmla="*/ 19 h 156"/>
                <a:gd name="T18" fmla="*/ 7 w 112"/>
                <a:gd name="T19" fmla="*/ 20 h 156"/>
                <a:gd name="T20" fmla="*/ 2 w 112"/>
                <a:gd name="T21" fmla="*/ 19 h 156"/>
                <a:gd name="T22" fmla="*/ 0 w 112"/>
                <a:gd name="T23" fmla="*/ 17 h 156"/>
                <a:gd name="T24" fmla="*/ 0 w 112"/>
                <a:gd name="T25" fmla="*/ 14 h 156"/>
                <a:gd name="T26" fmla="*/ 0 w 112"/>
                <a:gd name="T27" fmla="*/ 10 h 156"/>
                <a:gd name="T28" fmla="*/ 1 w 112"/>
                <a:gd name="T29" fmla="*/ 7 h 156"/>
                <a:gd name="T30" fmla="*/ 3 w 112"/>
                <a:gd name="T31" fmla="*/ 3 h 156"/>
                <a:gd name="T32" fmla="*/ 4 w 112"/>
                <a:gd name="T33" fmla="*/ 1 h 156"/>
                <a:gd name="T34" fmla="*/ 5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90" name="Freeform 219"/>
            <p:cNvSpPr>
              <a:spLocks/>
            </p:cNvSpPr>
            <p:nvPr/>
          </p:nvSpPr>
          <p:spPr bwMode="auto">
            <a:xfrm>
              <a:off x="2868" y="2515"/>
              <a:ext cx="75" cy="62"/>
            </a:xfrm>
            <a:custGeom>
              <a:avLst/>
              <a:gdLst>
                <a:gd name="T0" fmla="*/ 17 w 151"/>
                <a:gd name="T1" fmla="*/ 1 h 123"/>
                <a:gd name="T2" fmla="*/ 18 w 151"/>
                <a:gd name="T3" fmla="*/ 3 h 123"/>
                <a:gd name="T4" fmla="*/ 18 w 151"/>
                <a:gd name="T5" fmla="*/ 4 h 123"/>
                <a:gd name="T6" fmla="*/ 17 w 151"/>
                <a:gd name="T7" fmla="*/ 6 h 123"/>
                <a:gd name="T8" fmla="*/ 15 w 151"/>
                <a:gd name="T9" fmla="*/ 9 h 123"/>
                <a:gd name="T10" fmla="*/ 12 w 151"/>
                <a:gd name="T11" fmla="*/ 12 h 123"/>
                <a:gd name="T12" fmla="*/ 10 w 151"/>
                <a:gd name="T13" fmla="*/ 15 h 123"/>
                <a:gd name="T14" fmla="*/ 7 w 151"/>
                <a:gd name="T15" fmla="*/ 16 h 123"/>
                <a:gd name="T16" fmla="*/ 4 w 151"/>
                <a:gd name="T17" fmla="*/ 15 h 123"/>
                <a:gd name="T18" fmla="*/ 1 w 151"/>
                <a:gd name="T19" fmla="*/ 12 h 123"/>
                <a:gd name="T20" fmla="*/ 0 w 151"/>
                <a:gd name="T21" fmla="*/ 9 h 123"/>
                <a:gd name="T22" fmla="*/ 0 w 151"/>
                <a:gd name="T23" fmla="*/ 8 h 123"/>
                <a:gd name="T24" fmla="*/ 0 w 151"/>
                <a:gd name="T25" fmla="*/ 6 h 123"/>
                <a:gd name="T26" fmla="*/ 0 w 151"/>
                <a:gd name="T27" fmla="*/ 4 h 123"/>
                <a:gd name="T28" fmla="*/ 1 w 151"/>
                <a:gd name="T29" fmla="*/ 3 h 123"/>
                <a:gd name="T30" fmla="*/ 3 w 151"/>
                <a:gd name="T31" fmla="*/ 2 h 123"/>
                <a:gd name="T32" fmla="*/ 4 w 151"/>
                <a:gd name="T33" fmla="*/ 2 h 123"/>
                <a:gd name="T34" fmla="*/ 6 w 151"/>
                <a:gd name="T35" fmla="*/ 1 h 123"/>
                <a:gd name="T36" fmla="*/ 8 w 151"/>
                <a:gd name="T37" fmla="*/ 1 h 123"/>
                <a:gd name="T38" fmla="*/ 10 w 151"/>
                <a:gd name="T39" fmla="*/ 1 h 123"/>
                <a:gd name="T40" fmla="*/ 12 w 151"/>
                <a:gd name="T41" fmla="*/ 1 h 123"/>
                <a:gd name="T42" fmla="*/ 13 w 151"/>
                <a:gd name="T43" fmla="*/ 0 h 123"/>
                <a:gd name="T44" fmla="*/ 15 w 151"/>
                <a:gd name="T45" fmla="*/ 0 h 123"/>
                <a:gd name="T46" fmla="*/ 16 w 151"/>
                <a:gd name="T47" fmla="*/ 1 h 123"/>
                <a:gd name="T48" fmla="*/ 17 w 151"/>
                <a:gd name="T49" fmla="*/ 1 h 123"/>
                <a:gd name="T50" fmla="*/ 17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91" name="Freeform 220"/>
            <p:cNvSpPr>
              <a:spLocks/>
            </p:cNvSpPr>
            <p:nvPr/>
          </p:nvSpPr>
          <p:spPr bwMode="auto">
            <a:xfrm>
              <a:off x="2867" y="2446"/>
              <a:ext cx="76" cy="62"/>
            </a:xfrm>
            <a:custGeom>
              <a:avLst/>
              <a:gdLst>
                <a:gd name="T0" fmla="*/ 19 w 152"/>
                <a:gd name="T1" fmla="*/ 13 h 123"/>
                <a:gd name="T2" fmla="*/ 18 w 152"/>
                <a:gd name="T3" fmla="*/ 16 h 123"/>
                <a:gd name="T4" fmla="*/ 18 w 152"/>
                <a:gd name="T5" fmla="*/ 16 h 123"/>
                <a:gd name="T6" fmla="*/ 17 w 152"/>
                <a:gd name="T7" fmla="*/ 16 h 123"/>
                <a:gd name="T8" fmla="*/ 16 w 152"/>
                <a:gd name="T9" fmla="*/ 16 h 123"/>
                <a:gd name="T10" fmla="*/ 14 w 152"/>
                <a:gd name="T11" fmla="*/ 16 h 123"/>
                <a:gd name="T12" fmla="*/ 13 w 152"/>
                <a:gd name="T13" fmla="*/ 16 h 123"/>
                <a:gd name="T14" fmla="*/ 11 w 152"/>
                <a:gd name="T15" fmla="*/ 16 h 123"/>
                <a:gd name="T16" fmla="*/ 9 w 152"/>
                <a:gd name="T17" fmla="*/ 15 h 123"/>
                <a:gd name="T18" fmla="*/ 7 w 152"/>
                <a:gd name="T19" fmla="*/ 15 h 123"/>
                <a:gd name="T20" fmla="*/ 5 w 152"/>
                <a:gd name="T21" fmla="*/ 14 h 123"/>
                <a:gd name="T22" fmla="*/ 4 w 152"/>
                <a:gd name="T23" fmla="*/ 14 h 123"/>
                <a:gd name="T24" fmla="*/ 2 w 152"/>
                <a:gd name="T25" fmla="*/ 13 h 123"/>
                <a:gd name="T26" fmla="*/ 1 w 152"/>
                <a:gd name="T27" fmla="*/ 12 h 123"/>
                <a:gd name="T28" fmla="*/ 1 w 152"/>
                <a:gd name="T29" fmla="*/ 10 h 123"/>
                <a:gd name="T30" fmla="*/ 0 w 152"/>
                <a:gd name="T31" fmla="*/ 9 h 123"/>
                <a:gd name="T32" fmla="*/ 1 w 152"/>
                <a:gd name="T33" fmla="*/ 7 h 123"/>
                <a:gd name="T34" fmla="*/ 2 w 152"/>
                <a:gd name="T35" fmla="*/ 5 h 123"/>
                <a:gd name="T36" fmla="*/ 5 w 152"/>
                <a:gd name="T37" fmla="*/ 1 h 123"/>
                <a:gd name="T38" fmla="*/ 8 w 152"/>
                <a:gd name="T39" fmla="*/ 0 h 123"/>
                <a:gd name="T40" fmla="*/ 11 w 152"/>
                <a:gd name="T41" fmla="*/ 1 h 123"/>
                <a:gd name="T42" fmla="*/ 13 w 152"/>
                <a:gd name="T43" fmla="*/ 4 h 123"/>
                <a:gd name="T44" fmla="*/ 16 w 152"/>
                <a:gd name="T45" fmla="*/ 7 h 123"/>
                <a:gd name="T46" fmla="*/ 18 w 152"/>
                <a:gd name="T47" fmla="*/ 10 h 123"/>
                <a:gd name="T48" fmla="*/ 19 w 152"/>
                <a:gd name="T49" fmla="*/ 12 h 123"/>
                <a:gd name="T50" fmla="*/ 19 w 152"/>
                <a:gd name="T51" fmla="*/ 13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92" name="Freeform 221"/>
            <p:cNvSpPr>
              <a:spLocks/>
            </p:cNvSpPr>
            <p:nvPr/>
          </p:nvSpPr>
          <p:spPr bwMode="auto">
            <a:xfrm>
              <a:off x="2555" y="2447"/>
              <a:ext cx="68" cy="74"/>
            </a:xfrm>
            <a:custGeom>
              <a:avLst/>
              <a:gdLst>
                <a:gd name="T0" fmla="*/ 1 w 136"/>
                <a:gd name="T1" fmla="*/ 9 h 148"/>
                <a:gd name="T2" fmla="*/ 0 w 136"/>
                <a:gd name="T3" fmla="*/ 6 h 148"/>
                <a:gd name="T4" fmla="*/ 1 w 136"/>
                <a:gd name="T5" fmla="*/ 5 h 148"/>
                <a:gd name="T6" fmla="*/ 2 w 136"/>
                <a:gd name="T7" fmla="*/ 4 h 148"/>
                <a:gd name="T8" fmla="*/ 3 w 136"/>
                <a:gd name="T9" fmla="*/ 4 h 148"/>
                <a:gd name="T10" fmla="*/ 5 w 136"/>
                <a:gd name="T11" fmla="*/ 4 h 148"/>
                <a:gd name="T12" fmla="*/ 6 w 136"/>
                <a:gd name="T13" fmla="*/ 2 h 148"/>
                <a:gd name="T14" fmla="*/ 8 w 136"/>
                <a:gd name="T15" fmla="*/ 1 h 148"/>
                <a:gd name="T16" fmla="*/ 10 w 136"/>
                <a:gd name="T17" fmla="*/ 1 h 148"/>
                <a:gd name="T18" fmla="*/ 12 w 136"/>
                <a:gd name="T19" fmla="*/ 2 h 148"/>
                <a:gd name="T20" fmla="*/ 13 w 136"/>
                <a:gd name="T21" fmla="*/ 3 h 148"/>
                <a:gd name="T22" fmla="*/ 14 w 136"/>
                <a:gd name="T23" fmla="*/ 3 h 148"/>
                <a:gd name="T24" fmla="*/ 16 w 136"/>
                <a:gd name="T25" fmla="*/ 4 h 148"/>
                <a:gd name="T26" fmla="*/ 17 w 136"/>
                <a:gd name="T27" fmla="*/ 4 h 148"/>
                <a:gd name="T28" fmla="*/ 17 w 136"/>
                <a:gd name="T29" fmla="*/ 6 h 148"/>
                <a:gd name="T30" fmla="*/ 17 w 136"/>
                <a:gd name="T31" fmla="*/ 9 h 148"/>
                <a:gd name="T32" fmla="*/ 17 w 136"/>
                <a:gd name="T33" fmla="*/ 10 h 148"/>
                <a:gd name="T34" fmla="*/ 17 w 136"/>
                <a:gd name="T35" fmla="*/ 13 h 148"/>
                <a:gd name="T36" fmla="*/ 17 w 136"/>
                <a:gd name="T37" fmla="*/ 15 h 148"/>
                <a:gd name="T38" fmla="*/ 16 w 136"/>
                <a:gd name="T39" fmla="*/ 16 h 148"/>
                <a:gd name="T40" fmla="*/ 14 w 136"/>
                <a:gd name="T41" fmla="*/ 16 h 148"/>
                <a:gd name="T42" fmla="*/ 13 w 136"/>
                <a:gd name="T43" fmla="*/ 16 h 148"/>
                <a:gd name="T44" fmla="*/ 12 w 136"/>
                <a:gd name="T45" fmla="*/ 17 h 148"/>
                <a:gd name="T46" fmla="*/ 10 w 136"/>
                <a:gd name="T47" fmla="*/ 19 h 148"/>
                <a:gd name="T48" fmla="*/ 8 w 136"/>
                <a:gd name="T49" fmla="*/ 19 h 148"/>
                <a:gd name="T50" fmla="*/ 6 w 136"/>
                <a:gd name="T51" fmla="*/ 17 h 148"/>
                <a:gd name="T52" fmla="*/ 5 w 136"/>
                <a:gd name="T53" fmla="*/ 16 h 148"/>
                <a:gd name="T54" fmla="*/ 4 w 136"/>
                <a:gd name="T55" fmla="*/ 16 h 148"/>
                <a:gd name="T56" fmla="*/ 2 w 136"/>
                <a:gd name="T57" fmla="*/ 16 h 148"/>
                <a:gd name="T58" fmla="*/ 1 w 136"/>
                <a:gd name="T59" fmla="*/ 15 h 148"/>
                <a:gd name="T60" fmla="*/ 1 w 136"/>
                <a:gd name="T61" fmla="*/ 13 h 148"/>
                <a:gd name="T62" fmla="*/ 1 w 136"/>
                <a:gd name="T63" fmla="*/ 1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93" name="Freeform 222"/>
            <p:cNvSpPr>
              <a:spLocks/>
            </p:cNvSpPr>
            <p:nvPr/>
          </p:nvSpPr>
          <p:spPr bwMode="auto">
            <a:xfrm>
              <a:off x="2579" y="2473"/>
              <a:ext cx="20" cy="21"/>
            </a:xfrm>
            <a:custGeom>
              <a:avLst/>
              <a:gdLst>
                <a:gd name="T0" fmla="*/ 3 w 39"/>
                <a:gd name="T1" fmla="*/ 6 h 40"/>
                <a:gd name="T2" fmla="*/ 4 w 39"/>
                <a:gd name="T3" fmla="*/ 6 h 40"/>
                <a:gd name="T4" fmla="*/ 5 w 39"/>
                <a:gd name="T5" fmla="*/ 5 h 40"/>
                <a:gd name="T6" fmla="*/ 5 w 39"/>
                <a:gd name="T7" fmla="*/ 4 h 40"/>
                <a:gd name="T8" fmla="*/ 5 w 39"/>
                <a:gd name="T9" fmla="*/ 3 h 40"/>
                <a:gd name="T10" fmla="*/ 5 w 39"/>
                <a:gd name="T11" fmla="*/ 2 h 40"/>
                <a:gd name="T12" fmla="*/ 5 w 39"/>
                <a:gd name="T13" fmla="*/ 1 h 40"/>
                <a:gd name="T14" fmla="*/ 4 w 39"/>
                <a:gd name="T15" fmla="*/ 1 h 40"/>
                <a:gd name="T16" fmla="*/ 3 w 39"/>
                <a:gd name="T17" fmla="*/ 0 h 40"/>
                <a:gd name="T18" fmla="*/ 2 w 39"/>
                <a:gd name="T19" fmla="*/ 1 h 40"/>
                <a:gd name="T20" fmla="*/ 1 w 39"/>
                <a:gd name="T21" fmla="*/ 1 h 40"/>
                <a:gd name="T22" fmla="*/ 1 w 39"/>
                <a:gd name="T23" fmla="*/ 2 h 40"/>
                <a:gd name="T24" fmla="*/ 0 w 39"/>
                <a:gd name="T25" fmla="*/ 3 h 40"/>
                <a:gd name="T26" fmla="*/ 1 w 39"/>
                <a:gd name="T27" fmla="*/ 4 h 40"/>
                <a:gd name="T28" fmla="*/ 1 w 39"/>
                <a:gd name="T29" fmla="*/ 5 h 40"/>
                <a:gd name="T30" fmla="*/ 2 w 39"/>
                <a:gd name="T31" fmla="*/ 6 h 40"/>
                <a:gd name="T32" fmla="*/ 3 w 39"/>
                <a:gd name="T33" fmla="*/ 6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94" name="Freeform 223"/>
            <p:cNvSpPr>
              <a:spLocks/>
            </p:cNvSpPr>
            <p:nvPr/>
          </p:nvSpPr>
          <p:spPr bwMode="auto">
            <a:xfrm>
              <a:off x="2642" y="1923"/>
              <a:ext cx="68" cy="74"/>
            </a:xfrm>
            <a:custGeom>
              <a:avLst/>
              <a:gdLst>
                <a:gd name="T0" fmla="*/ 1 w 136"/>
                <a:gd name="T1" fmla="*/ 9 h 147"/>
                <a:gd name="T2" fmla="*/ 0 w 136"/>
                <a:gd name="T3" fmla="*/ 6 h 147"/>
                <a:gd name="T4" fmla="*/ 1 w 136"/>
                <a:gd name="T5" fmla="*/ 5 h 147"/>
                <a:gd name="T6" fmla="*/ 2 w 136"/>
                <a:gd name="T7" fmla="*/ 4 h 147"/>
                <a:gd name="T8" fmla="*/ 4 w 136"/>
                <a:gd name="T9" fmla="*/ 3 h 147"/>
                <a:gd name="T10" fmla="*/ 5 w 136"/>
                <a:gd name="T11" fmla="*/ 4 h 147"/>
                <a:gd name="T12" fmla="*/ 6 w 136"/>
                <a:gd name="T13" fmla="*/ 2 h 147"/>
                <a:gd name="T14" fmla="*/ 8 w 136"/>
                <a:gd name="T15" fmla="*/ 1 h 147"/>
                <a:gd name="T16" fmla="*/ 10 w 136"/>
                <a:gd name="T17" fmla="*/ 1 h 147"/>
                <a:gd name="T18" fmla="*/ 12 w 136"/>
                <a:gd name="T19" fmla="*/ 2 h 147"/>
                <a:gd name="T20" fmla="*/ 13 w 136"/>
                <a:gd name="T21" fmla="*/ 3 h 147"/>
                <a:gd name="T22" fmla="*/ 14 w 136"/>
                <a:gd name="T23" fmla="*/ 3 h 147"/>
                <a:gd name="T24" fmla="*/ 16 w 136"/>
                <a:gd name="T25" fmla="*/ 4 h 147"/>
                <a:gd name="T26" fmla="*/ 17 w 136"/>
                <a:gd name="T27" fmla="*/ 4 h 147"/>
                <a:gd name="T28" fmla="*/ 17 w 136"/>
                <a:gd name="T29" fmla="*/ 6 h 147"/>
                <a:gd name="T30" fmla="*/ 17 w 136"/>
                <a:gd name="T31" fmla="*/ 9 h 147"/>
                <a:gd name="T32" fmla="*/ 17 w 136"/>
                <a:gd name="T33" fmla="*/ 10 h 147"/>
                <a:gd name="T34" fmla="*/ 17 w 136"/>
                <a:gd name="T35" fmla="*/ 13 h 147"/>
                <a:gd name="T36" fmla="*/ 17 w 136"/>
                <a:gd name="T37" fmla="*/ 15 h 147"/>
                <a:gd name="T38" fmla="*/ 16 w 136"/>
                <a:gd name="T39" fmla="*/ 16 h 147"/>
                <a:gd name="T40" fmla="*/ 14 w 136"/>
                <a:gd name="T41" fmla="*/ 16 h 147"/>
                <a:gd name="T42" fmla="*/ 13 w 136"/>
                <a:gd name="T43" fmla="*/ 16 h 147"/>
                <a:gd name="T44" fmla="*/ 12 w 136"/>
                <a:gd name="T45" fmla="*/ 17 h 147"/>
                <a:gd name="T46" fmla="*/ 10 w 136"/>
                <a:gd name="T47" fmla="*/ 19 h 147"/>
                <a:gd name="T48" fmla="*/ 8 w 136"/>
                <a:gd name="T49" fmla="*/ 19 h 147"/>
                <a:gd name="T50" fmla="*/ 6 w 136"/>
                <a:gd name="T51" fmla="*/ 17 h 147"/>
                <a:gd name="T52" fmla="*/ 5 w 136"/>
                <a:gd name="T53" fmla="*/ 16 h 147"/>
                <a:gd name="T54" fmla="*/ 4 w 136"/>
                <a:gd name="T55" fmla="*/ 16 h 147"/>
                <a:gd name="T56" fmla="*/ 2 w 136"/>
                <a:gd name="T57" fmla="*/ 16 h 147"/>
                <a:gd name="T58" fmla="*/ 1 w 136"/>
                <a:gd name="T59" fmla="*/ 15 h 147"/>
                <a:gd name="T60" fmla="*/ 1 w 136"/>
                <a:gd name="T61" fmla="*/ 13 h 147"/>
                <a:gd name="T62" fmla="*/ 1 w 136"/>
                <a:gd name="T63" fmla="*/ 1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95" name="Freeform 224"/>
            <p:cNvSpPr>
              <a:spLocks/>
            </p:cNvSpPr>
            <p:nvPr/>
          </p:nvSpPr>
          <p:spPr bwMode="auto">
            <a:xfrm>
              <a:off x="2667" y="1949"/>
              <a:ext cx="20" cy="20"/>
            </a:xfrm>
            <a:custGeom>
              <a:avLst/>
              <a:gdLst>
                <a:gd name="T0" fmla="*/ 3 w 39"/>
                <a:gd name="T1" fmla="*/ 5 h 39"/>
                <a:gd name="T2" fmla="*/ 4 w 39"/>
                <a:gd name="T3" fmla="*/ 5 h 39"/>
                <a:gd name="T4" fmla="*/ 5 w 39"/>
                <a:gd name="T5" fmla="*/ 5 h 39"/>
                <a:gd name="T6" fmla="*/ 5 w 39"/>
                <a:gd name="T7" fmla="*/ 4 h 39"/>
                <a:gd name="T8" fmla="*/ 5 w 39"/>
                <a:gd name="T9" fmla="*/ 3 h 39"/>
                <a:gd name="T10" fmla="*/ 5 w 39"/>
                <a:gd name="T11" fmla="*/ 2 h 39"/>
                <a:gd name="T12" fmla="*/ 5 w 39"/>
                <a:gd name="T13" fmla="*/ 1 h 39"/>
                <a:gd name="T14" fmla="*/ 4 w 39"/>
                <a:gd name="T15" fmla="*/ 1 h 39"/>
                <a:gd name="T16" fmla="*/ 3 w 39"/>
                <a:gd name="T17" fmla="*/ 0 h 39"/>
                <a:gd name="T18" fmla="*/ 2 w 39"/>
                <a:gd name="T19" fmla="*/ 1 h 39"/>
                <a:gd name="T20" fmla="*/ 1 w 39"/>
                <a:gd name="T21" fmla="*/ 1 h 39"/>
                <a:gd name="T22" fmla="*/ 1 w 39"/>
                <a:gd name="T23" fmla="*/ 2 h 39"/>
                <a:gd name="T24" fmla="*/ 0 w 39"/>
                <a:gd name="T25" fmla="*/ 3 h 39"/>
                <a:gd name="T26" fmla="*/ 1 w 39"/>
                <a:gd name="T27" fmla="*/ 4 h 39"/>
                <a:gd name="T28" fmla="*/ 1 w 39"/>
                <a:gd name="T29" fmla="*/ 5 h 39"/>
                <a:gd name="T30" fmla="*/ 2 w 39"/>
                <a:gd name="T31" fmla="*/ 5 h 39"/>
                <a:gd name="T32" fmla="*/ 3 w 39"/>
                <a:gd name="T33" fmla="*/ 5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96" name="Freeform 225"/>
            <p:cNvSpPr>
              <a:spLocks/>
            </p:cNvSpPr>
            <p:nvPr/>
          </p:nvSpPr>
          <p:spPr bwMode="auto">
            <a:xfrm>
              <a:off x="2593" y="1695"/>
              <a:ext cx="30" cy="30"/>
            </a:xfrm>
            <a:custGeom>
              <a:avLst/>
              <a:gdLst>
                <a:gd name="T0" fmla="*/ 8 w 60"/>
                <a:gd name="T1" fmla="*/ 4 h 59"/>
                <a:gd name="T2" fmla="*/ 8 w 60"/>
                <a:gd name="T3" fmla="*/ 3 h 59"/>
                <a:gd name="T4" fmla="*/ 8 w 60"/>
                <a:gd name="T5" fmla="*/ 3 h 59"/>
                <a:gd name="T6" fmla="*/ 7 w 60"/>
                <a:gd name="T7" fmla="*/ 2 h 59"/>
                <a:gd name="T8" fmla="*/ 7 w 60"/>
                <a:gd name="T9" fmla="*/ 2 h 59"/>
                <a:gd name="T10" fmla="*/ 6 w 60"/>
                <a:gd name="T11" fmla="*/ 1 h 59"/>
                <a:gd name="T12" fmla="*/ 6 w 60"/>
                <a:gd name="T13" fmla="*/ 1 h 59"/>
                <a:gd name="T14" fmla="*/ 5 w 60"/>
                <a:gd name="T15" fmla="*/ 1 h 59"/>
                <a:gd name="T16" fmla="*/ 4 w 60"/>
                <a:gd name="T17" fmla="*/ 0 h 59"/>
                <a:gd name="T18" fmla="*/ 3 w 60"/>
                <a:gd name="T19" fmla="*/ 1 h 59"/>
                <a:gd name="T20" fmla="*/ 2 w 60"/>
                <a:gd name="T21" fmla="*/ 2 h 59"/>
                <a:gd name="T22" fmla="*/ 1 w 60"/>
                <a:gd name="T23" fmla="*/ 3 h 59"/>
                <a:gd name="T24" fmla="*/ 0 w 60"/>
                <a:gd name="T25" fmla="*/ 4 h 59"/>
                <a:gd name="T26" fmla="*/ 1 w 60"/>
                <a:gd name="T27" fmla="*/ 5 h 59"/>
                <a:gd name="T28" fmla="*/ 1 w 60"/>
                <a:gd name="T29" fmla="*/ 6 h 59"/>
                <a:gd name="T30" fmla="*/ 1 w 60"/>
                <a:gd name="T31" fmla="*/ 6 h 59"/>
                <a:gd name="T32" fmla="*/ 2 w 60"/>
                <a:gd name="T33" fmla="*/ 7 h 59"/>
                <a:gd name="T34" fmla="*/ 2 w 60"/>
                <a:gd name="T35" fmla="*/ 7 h 59"/>
                <a:gd name="T36" fmla="*/ 3 w 60"/>
                <a:gd name="T37" fmla="*/ 8 h 59"/>
                <a:gd name="T38" fmla="*/ 4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97" name="Freeform 226"/>
            <p:cNvSpPr>
              <a:spLocks/>
            </p:cNvSpPr>
            <p:nvPr/>
          </p:nvSpPr>
          <p:spPr bwMode="auto">
            <a:xfrm>
              <a:off x="2601" y="1702"/>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98" name="Freeform 227"/>
            <p:cNvSpPr>
              <a:spLocks/>
            </p:cNvSpPr>
            <p:nvPr/>
          </p:nvSpPr>
          <p:spPr bwMode="auto">
            <a:xfrm>
              <a:off x="2352" y="1812"/>
              <a:ext cx="30" cy="30"/>
            </a:xfrm>
            <a:custGeom>
              <a:avLst/>
              <a:gdLst>
                <a:gd name="T0" fmla="*/ 8 w 60"/>
                <a:gd name="T1" fmla="*/ 4 h 60"/>
                <a:gd name="T2" fmla="*/ 8 w 60"/>
                <a:gd name="T3" fmla="*/ 4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1 w 60"/>
                <a:gd name="T21" fmla="*/ 2 h 60"/>
                <a:gd name="T22" fmla="*/ 1 w 60"/>
                <a:gd name="T23" fmla="*/ 3 h 60"/>
                <a:gd name="T24" fmla="*/ 0 w 60"/>
                <a:gd name="T25" fmla="*/ 4 h 60"/>
                <a:gd name="T26" fmla="*/ 0 w 60"/>
                <a:gd name="T27" fmla="*/ 5 h 60"/>
                <a:gd name="T28" fmla="*/ 1 w 60"/>
                <a:gd name="T29" fmla="*/ 6 h 60"/>
                <a:gd name="T30" fmla="*/ 1 w 60"/>
                <a:gd name="T31" fmla="*/ 6 h 60"/>
                <a:gd name="T32" fmla="*/ 1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99" name="Freeform 228"/>
            <p:cNvSpPr>
              <a:spLocks/>
            </p:cNvSpPr>
            <p:nvPr/>
          </p:nvSpPr>
          <p:spPr bwMode="auto">
            <a:xfrm>
              <a:off x="2359" y="1819"/>
              <a:ext cx="15" cy="15"/>
            </a:xfrm>
            <a:custGeom>
              <a:avLst/>
              <a:gdLst>
                <a:gd name="T0" fmla="*/ 2 w 29"/>
                <a:gd name="T1" fmla="*/ 4 h 30"/>
                <a:gd name="T2" fmla="*/ 2 w 29"/>
                <a:gd name="T3" fmla="*/ 4 h 30"/>
                <a:gd name="T4" fmla="*/ 2 w 29"/>
                <a:gd name="T5" fmla="*/ 4 h 30"/>
                <a:gd name="T6" fmla="*/ 1 w 29"/>
                <a:gd name="T7" fmla="*/ 4 h 30"/>
                <a:gd name="T8" fmla="*/ 1 w 29"/>
                <a:gd name="T9" fmla="*/ 4 h 30"/>
                <a:gd name="T10" fmla="*/ 1 w 29"/>
                <a:gd name="T11" fmla="*/ 3 h 30"/>
                <a:gd name="T12" fmla="*/ 1 w 29"/>
                <a:gd name="T13" fmla="*/ 3 h 30"/>
                <a:gd name="T14" fmla="*/ 0 w 29"/>
                <a:gd name="T15" fmla="*/ 3 h 30"/>
                <a:gd name="T16" fmla="*/ 0 w 29"/>
                <a:gd name="T17" fmla="*/ 2 h 30"/>
                <a:gd name="T18" fmla="*/ 0 w 29"/>
                <a:gd name="T19" fmla="*/ 2 h 30"/>
                <a:gd name="T20" fmla="*/ 1 w 29"/>
                <a:gd name="T21" fmla="*/ 2 h 30"/>
                <a:gd name="T22" fmla="*/ 1 w 29"/>
                <a:gd name="T23" fmla="*/ 1 h 30"/>
                <a:gd name="T24" fmla="*/ 1 w 29"/>
                <a:gd name="T25" fmla="*/ 1 h 30"/>
                <a:gd name="T26" fmla="*/ 1 w 29"/>
                <a:gd name="T27" fmla="*/ 1 h 30"/>
                <a:gd name="T28" fmla="*/ 2 w 29"/>
                <a:gd name="T29" fmla="*/ 1 h 30"/>
                <a:gd name="T30" fmla="*/ 2 w 29"/>
                <a:gd name="T31" fmla="*/ 0 h 30"/>
                <a:gd name="T32" fmla="*/ 2 w 29"/>
                <a:gd name="T33" fmla="*/ 0 h 30"/>
                <a:gd name="T34" fmla="*/ 3 w 29"/>
                <a:gd name="T35" fmla="*/ 0 h 30"/>
                <a:gd name="T36" fmla="*/ 3 w 29"/>
                <a:gd name="T37" fmla="*/ 1 h 30"/>
                <a:gd name="T38" fmla="*/ 3 w 29"/>
                <a:gd name="T39" fmla="*/ 1 h 30"/>
                <a:gd name="T40" fmla="*/ 4 w 29"/>
                <a:gd name="T41" fmla="*/ 1 h 30"/>
                <a:gd name="T42" fmla="*/ 4 w 29"/>
                <a:gd name="T43" fmla="*/ 1 h 30"/>
                <a:gd name="T44" fmla="*/ 4 w 29"/>
                <a:gd name="T45" fmla="*/ 2 h 30"/>
                <a:gd name="T46" fmla="*/ 4 w 29"/>
                <a:gd name="T47" fmla="*/ 2 h 30"/>
                <a:gd name="T48" fmla="*/ 4 w 29"/>
                <a:gd name="T49" fmla="*/ 2 h 30"/>
                <a:gd name="T50" fmla="*/ 4 w 29"/>
                <a:gd name="T51" fmla="*/ 3 h 30"/>
                <a:gd name="T52" fmla="*/ 4 w 29"/>
                <a:gd name="T53" fmla="*/ 4 h 30"/>
                <a:gd name="T54" fmla="*/ 3 w 29"/>
                <a:gd name="T55" fmla="*/ 4 h 30"/>
                <a:gd name="T56" fmla="*/ 2 w 29"/>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00" name="Freeform 229"/>
            <p:cNvSpPr>
              <a:spLocks/>
            </p:cNvSpPr>
            <p:nvPr/>
          </p:nvSpPr>
          <p:spPr bwMode="auto">
            <a:xfrm>
              <a:off x="2336" y="1607"/>
              <a:ext cx="30" cy="29"/>
            </a:xfrm>
            <a:custGeom>
              <a:avLst/>
              <a:gdLst>
                <a:gd name="T0" fmla="*/ 8 w 60"/>
                <a:gd name="T1" fmla="*/ 3 h 59"/>
                <a:gd name="T2" fmla="*/ 8 w 60"/>
                <a:gd name="T3" fmla="*/ 3 h 59"/>
                <a:gd name="T4" fmla="*/ 8 w 60"/>
                <a:gd name="T5" fmla="*/ 2 h 59"/>
                <a:gd name="T6" fmla="*/ 7 w 60"/>
                <a:gd name="T7" fmla="*/ 1 h 59"/>
                <a:gd name="T8" fmla="*/ 7 w 60"/>
                <a:gd name="T9" fmla="*/ 1 h 59"/>
                <a:gd name="T10" fmla="*/ 6 w 60"/>
                <a:gd name="T11" fmla="*/ 0 h 59"/>
                <a:gd name="T12" fmla="*/ 6 w 60"/>
                <a:gd name="T13" fmla="*/ 0 h 59"/>
                <a:gd name="T14" fmla="*/ 5 w 60"/>
                <a:gd name="T15" fmla="*/ 0 h 59"/>
                <a:gd name="T16" fmla="*/ 4 w 60"/>
                <a:gd name="T17" fmla="*/ 0 h 59"/>
                <a:gd name="T18" fmla="*/ 3 w 60"/>
                <a:gd name="T19" fmla="*/ 0 h 59"/>
                <a:gd name="T20" fmla="*/ 2 w 60"/>
                <a:gd name="T21" fmla="*/ 1 h 59"/>
                <a:gd name="T22" fmla="*/ 1 w 60"/>
                <a:gd name="T23" fmla="*/ 2 h 59"/>
                <a:gd name="T24" fmla="*/ 0 w 60"/>
                <a:gd name="T25" fmla="*/ 3 h 59"/>
                <a:gd name="T26" fmla="*/ 1 w 60"/>
                <a:gd name="T27" fmla="*/ 4 h 59"/>
                <a:gd name="T28" fmla="*/ 1 w 60"/>
                <a:gd name="T29" fmla="*/ 5 h 59"/>
                <a:gd name="T30" fmla="*/ 1 w 60"/>
                <a:gd name="T31" fmla="*/ 5 h 59"/>
                <a:gd name="T32" fmla="*/ 2 w 60"/>
                <a:gd name="T33" fmla="*/ 6 h 59"/>
                <a:gd name="T34" fmla="*/ 2 w 60"/>
                <a:gd name="T35" fmla="*/ 6 h 59"/>
                <a:gd name="T36" fmla="*/ 3 w 60"/>
                <a:gd name="T37" fmla="*/ 7 h 59"/>
                <a:gd name="T38" fmla="*/ 3 w 60"/>
                <a:gd name="T39" fmla="*/ 7 h 59"/>
                <a:gd name="T40" fmla="*/ 4 w 60"/>
                <a:gd name="T41" fmla="*/ 7 h 59"/>
                <a:gd name="T42" fmla="*/ 5 w 60"/>
                <a:gd name="T43" fmla="*/ 7 h 59"/>
                <a:gd name="T44" fmla="*/ 6 w 60"/>
                <a:gd name="T45" fmla="*/ 7 h 59"/>
                <a:gd name="T46" fmla="*/ 6 w 60"/>
                <a:gd name="T47" fmla="*/ 6 h 59"/>
                <a:gd name="T48" fmla="*/ 7 w 60"/>
                <a:gd name="T49" fmla="*/ 6 h 59"/>
                <a:gd name="T50" fmla="*/ 7 w 60"/>
                <a:gd name="T51" fmla="*/ 5 h 59"/>
                <a:gd name="T52" fmla="*/ 8 w 60"/>
                <a:gd name="T53" fmla="*/ 5 h 59"/>
                <a:gd name="T54" fmla="*/ 8 w 60"/>
                <a:gd name="T55" fmla="*/ 4 h 59"/>
                <a:gd name="T56" fmla="*/ 8 w 60"/>
                <a:gd name="T57" fmla="*/ 3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01" name="Freeform 230"/>
            <p:cNvSpPr>
              <a:spLocks/>
            </p:cNvSpPr>
            <p:nvPr/>
          </p:nvSpPr>
          <p:spPr bwMode="auto">
            <a:xfrm>
              <a:off x="2343" y="1614"/>
              <a:ext cx="15" cy="15"/>
            </a:xfrm>
            <a:custGeom>
              <a:avLst/>
              <a:gdLst>
                <a:gd name="T0" fmla="*/ 2 w 30"/>
                <a:gd name="T1" fmla="*/ 4 h 29"/>
                <a:gd name="T2" fmla="*/ 2 w 30"/>
                <a:gd name="T3" fmla="*/ 4 h 29"/>
                <a:gd name="T4" fmla="*/ 2 w 30"/>
                <a:gd name="T5" fmla="*/ 4 h 29"/>
                <a:gd name="T6" fmla="*/ 1 w 30"/>
                <a:gd name="T7" fmla="*/ 4 h 29"/>
                <a:gd name="T8" fmla="*/ 1 w 30"/>
                <a:gd name="T9" fmla="*/ 4 h 29"/>
                <a:gd name="T10" fmla="*/ 1 w 30"/>
                <a:gd name="T11" fmla="*/ 3 h 29"/>
                <a:gd name="T12" fmla="*/ 1 w 30"/>
                <a:gd name="T13" fmla="*/ 3 h 29"/>
                <a:gd name="T14" fmla="*/ 0 w 30"/>
                <a:gd name="T15" fmla="*/ 3 h 29"/>
                <a:gd name="T16" fmla="*/ 0 w 30"/>
                <a:gd name="T17" fmla="*/ 2 h 29"/>
                <a:gd name="T18" fmla="*/ 0 w 30"/>
                <a:gd name="T19" fmla="*/ 2 h 29"/>
                <a:gd name="T20" fmla="*/ 1 w 30"/>
                <a:gd name="T21" fmla="*/ 2 h 29"/>
                <a:gd name="T22" fmla="*/ 1 w 30"/>
                <a:gd name="T23" fmla="*/ 1 h 29"/>
                <a:gd name="T24" fmla="*/ 1 w 30"/>
                <a:gd name="T25" fmla="*/ 1 h 29"/>
                <a:gd name="T26" fmla="*/ 1 w 30"/>
                <a:gd name="T27" fmla="*/ 1 h 29"/>
                <a:gd name="T28" fmla="*/ 2 w 30"/>
                <a:gd name="T29" fmla="*/ 1 h 29"/>
                <a:gd name="T30" fmla="*/ 2 w 30"/>
                <a:gd name="T31" fmla="*/ 0 h 29"/>
                <a:gd name="T32" fmla="*/ 2 w 30"/>
                <a:gd name="T33" fmla="*/ 0 h 29"/>
                <a:gd name="T34" fmla="*/ 3 w 30"/>
                <a:gd name="T35" fmla="*/ 0 h 29"/>
                <a:gd name="T36" fmla="*/ 3 w 30"/>
                <a:gd name="T37" fmla="*/ 1 h 29"/>
                <a:gd name="T38" fmla="*/ 3 w 30"/>
                <a:gd name="T39" fmla="*/ 1 h 29"/>
                <a:gd name="T40" fmla="*/ 4 w 30"/>
                <a:gd name="T41" fmla="*/ 1 h 29"/>
                <a:gd name="T42" fmla="*/ 4 w 30"/>
                <a:gd name="T43" fmla="*/ 1 h 29"/>
                <a:gd name="T44" fmla="*/ 4 w 30"/>
                <a:gd name="T45" fmla="*/ 2 h 29"/>
                <a:gd name="T46" fmla="*/ 4 w 30"/>
                <a:gd name="T47" fmla="*/ 2 h 29"/>
                <a:gd name="T48" fmla="*/ 4 w 30"/>
                <a:gd name="T49" fmla="*/ 2 h 29"/>
                <a:gd name="T50" fmla="*/ 4 w 30"/>
                <a:gd name="T51" fmla="*/ 3 h 29"/>
                <a:gd name="T52" fmla="*/ 4 w 30"/>
                <a:gd name="T53" fmla="*/ 4 h 29"/>
                <a:gd name="T54" fmla="*/ 3 w 30"/>
                <a:gd name="T55" fmla="*/ 4 h 29"/>
                <a:gd name="T56" fmla="*/ 2 w 30"/>
                <a:gd name="T57" fmla="*/ 4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02" name="Freeform 231"/>
            <p:cNvSpPr>
              <a:spLocks/>
            </p:cNvSpPr>
            <p:nvPr/>
          </p:nvSpPr>
          <p:spPr bwMode="auto">
            <a:xfrm>
              <a:off x="2456" y="1929"/>
              <a:ext cx="30" cy="30"/>
            </a:xfrm>
            <a:custGeom>
              <a:avLst/>
              <a:gdLst>
                <a:gd name="T0" fmla="*/ 8 w 60"/>
                <a:gd name="T1" fmla="*/ 4 h 60"/>
                <a:gd name="T2" fmla="*/ 8 w 60"/>
                <a:gd name="T3" fmla="*/ 3 h 60"/>
                <a:gd name="T4" fmla="*/ 8 w 60"/>
                <a:gd name="T5" fmla="*/ 3 h 60"/>
                <a:gd name="T6" fmla="*/ 7 w 60"/>
                <a:gd name="T7" fmla="*/ 2 h 60"/>
                <a:gd name="T8" fmla="*/ 7 w 60"/>
                <a:gd name="T9" fmla="*/ 1 h 60"/>
                <a:gd name="T10" fmla="*/ 6 w 60"/>
                <a:gd name="T11" fmla="*/ 1 h 60"/>
                <a:gd name="T12" fmla="*/ 6 w 60"/>
                <a:gd name="T13" fmla="*/ 1 h 60"/>
                <a:gd name="T14" fmla="*/ 5 w 60"/>
                <a:gd name="T15" fmla="*/ 0 h 60"/>
                <a:gd name="T16" fmla="*/ 4 w 60"/>
                <a:gd name="T17" fmla="*/ 0 h 60"/>
                <a:gd name="T18" fmla="*/ 3 w 60"/>
                <a:gd name="T19" fmla="*/ 1 h 60"/>
                <a:gd name="T20" fmla="*/ 2 w 60"/>
                <a:gd name="T21" fmla="*/ 1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03" name="Freeform 232"/>
            <p:cNvSpPr>
              <a:spLocks/>
            </p:cNvSpPr>
            <p:nvPr/>
          </p:nvSpPr>
          <p:spPr bwMode="auto">
            <a:xfrm>
              <a:off x="2463" y="1937"/>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04" name="Freeform 233"/>
            <p:cNvSpPr>
              <a:spLocks/>
            </p:cNvSpPr>
            <p:nvPr/>
          </p:nvSpPr>
          <p:spPr bwMode="auto">
            <a:xfrm>
              <a:off x="2357" y="1988"/>
              <a:ext cx="30" cy="29"/>
            </a:xfrm>
            <a:custGeom>
              <a:avLst/>
              <a:gdLst>
                <a:gd name="T0" fmla="*/ 8 w 60"/>
                <a:gd name="T1" fmla="*/ 3 h 59"/>
                <a:gd name="T2" fmla="*/ 8 w 60"/>
                <a:gd name="T3" fmla="*/ 3 h 59"/>
                <a:gd name="T4" fmla="*/ 8 w 60"/>
                <a:gd name="T5" fmla="*/ 2 h 59"/>
                <a:gd name="T6" fmla="*/ 7 w 60"/>
                <a:gd name="T7" fmla="*/ 1 h 59"/>
                <a:gd name="T8" fmla="*/ 7 w 60"/>
                <a:gd name="T9" fmla="*/ 1 h 59"/>
                <a:gd name="T10" fmla="*/ 6 w 60"/>
                <a:gd name="T11" fmla="*/ 0 h 59"/>
                <a:gd name="T12" fmla="*/ 6 w 60"/>
                <a:gd name="T13" fmla="*/ 0 h 59"/>
                <a:gd name="T14" fmla="*/ 5 w 60"/>
                <a:gd name="T15" fmla="*/ 0 h 59"/>
                <a:gd name="T16" fmla="*/ 4 w 60"/>
                <a:gd name="T17" fmla="*/ 0 h 59"/>
                <a:gd name="T18" fmla="*/ 3 w 60"/>
                <a:gd name="T19" fmla="*/ 0 h 59"/>
                <a:gd name="T20" fmla="*/ 2 w 60"/>
                <a:gd name="T21" fmla="*/ 1 h 59"/>
                <a:gd name="T22" fmla="*/ 1 w 60"/>
                <a:gd name="T23" fmla="*/ 2 h 59"/>
                <a:gd name="T24" fmla="*/ 0 w 60"/>
                <a:gd name="T25" fmla="*/ 3 h 59"/>
                <a:gd name="T26" fmla="*/ 1 w 60"/>
                <a:gd name="T27" fmla="*/ 4 h 59"/>
                <a:gd name="T28" fmla="*/ 1 w 60"/>
                <a:gd name="T29" fmla="*/ 5 h 59"/>
                <a:gd name="T30" fmla="*/ 1 w 60"/>
                <a:gd name="T31" fmla="*/ 5 h 59"/>
                <a:gd name="T32" fmla="*/ 2 w 60"/>
                <a:gd name="T33" fmla="*/ 6 h 59"/>
                <a:gd name="T34" fmla="*/ 2 w 60"/>
                <a:gd name="T35" fmla="*/ 6 h 59"/>
                <a:gd name="T36" fmla="*/ 3 w 60"/>
                <a:gd name="T37" fmla="*/ 7 h 59"/>
                <a:gd name="T38" fmla="*/ 3 w 60"/>
                <a:gd name="T39" fmla="*/ 7 h 59"/>
                <a:gd name="T40" fmla="*/ 4 w 60"/>
                <a:gd name="T41" fmla="*/ 7 h 59"/>
                <a:gd name="T42" fmla="*/ 5 w 60"/>
                <a:gd name="T43" fmla="*/ 7 h 59"/>
                <a:gd name="T44" fmla="*/ 6 w 60"/>
                <a:gd name="T45" fmla="*/ 7 h 59"/>
                <a:gd name="T46" fmla="*/ 6 w 60"/>
                <a:gd name="T47" fmla="*/ 6 h 59"/>
                <a:gd name="T48" fmla="*/ 7 w 60"/>
                <a:gd name="T49" fmla="*/ 6 h 59"/>
                <a:gd name="T50" fmla="*/ 7 w 60"/>
                <a:gd name="T51" fmla="*/ 5 h 59"/>
                <a:gd name="T52" fmla="*/ 8 w 60"/>
                <a:gd name="T53" fmla="*/ 5 h 59"/>
                <a:gd name="T54" fmla="*/ 8 w 60"/>
                <a:gd name="T55" fmla="*/ 4 h 59"/>
                <a:gd name="T56" fmla="*/ 8 w 60"/>
                <a:gd name="T57" fmla="*/ 3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05" name="Freeform 234"/>
            <p:cNvSpPr>
              <a:spLocks/>
            </p:cNvSpPr>
            <p:nvPr/>
          </p:nvSpPr>
          <p:spPr bwMode="auto">
            <a:xfrm>
              <a:off x="2365" y="1995"/>
              <a:ext cx="15" cy="15"/>
            </a:xfrm>
            <a:custGeom>
              <a:avLst/>
              <a:gdLst>
                <a:gd name="T0" fmla="*/ 2 w 30"/>
                <a:gd name="T1" fmla="*/ 4 h 29"/>
                <a:gd name="T2" fmla="*/ 2 w 30"/>
                <a:gd name="T3" fmla="*/ 4 h 29"/>
                <a:gd name="T4" fmla="*/ 2 w 30"/>
                <a:gd name="T5" fmla="*/ 4 h 29"/>
                <a:gd name="T6" fmla="*/ 1 w 30"/>
                <a:gd name="T7" fmla="*/ 4 h 29"/>
                <a:gd name="T8" fmla="*/ 1 w 30"/>
                <a:gd name="T9" fmla="*/ 4 h 29"/>
                <a:gd name="T10" fmla="*/ 1 w 30"/>
                <a:gd name="T11" fmla="*/ 3 h 29"/>
                <a:gd name="T12" fmla="*/ 1 w 30"/>
                <a:gd name="T13" fmla="*/ 3 h 29"/>
                <a:gd name="T14" fmla="*/ 0 w 30"/>
                <a:gd name="T15" fmla="*/ 3 h 29"/>
                <a:gd name="T16" fmla="*/ 0 w 30"/>
                <a:gd name="T17" fmla="*/ 2 h 29"/>
                <a:gd name="T18" fmla="*/ 0 w 30"/>
                <a:gd name="T19" fmla="*/ 2 h 29"/>
                <a:gd name="T20" fmla="*/ 1 w 30"/>
                <a:gd name="T21" fmla="*/ 2 h 29"/>
                <a:gd name="T22" fmla="*/ 1 w 30"/>
                <a:gd name="T23" fmla="*/ 1 h 29"/>
                <a:gd name="T24" fmla="*/ 1 w 30"/>
                <a:gd name="T25" fmla="*/ 1 h 29"/>
                <a:gd name="T26" fmla="*/ 1 w 30"/>
                <a:gd name="T27" fmla="*/ 1 h 29"/>
                <a:gd name="T28" fmla="*/ 2 w 30"/>
                <a:gd name="T29" fmla="*/ 1 h 29"/>
                <a:gd name="T30" fmla="*/ 2 w 30"/>
                <a:gd name="T31" fmla="*/ 0 h 29"/>
                <a:gd name="T32" fmla="*/ 2 w 30"/>
                <a:gd name="T33" fmla="*/ 0 h 29"/>
                <a:gd name="T34" fmla="*/ 3 w 30"/>
                <a:gd name="T35" fmla="*/ 0 h 29"/>
                <a:gd name="T36" fmla="*/ 3 w 30"/>
                <a:gd name="T37" fmla="*/ 1 h 29"/>
                <a:gd name="T38" fmla="*/ 3 w 30"/>
                <a:gd name="T39" fmla="*/ 1 h 29"/>
                <a:gd name="T40" fmla="*/ 4 w 30"/>
                <a:gd name="T41" fmla="*/ 1 h 29"/>
                <a:gd name="T42" fmla="*/ 4 w 30"/>
                <a:gd name="T43" fmla="*/ 1 h 29"/>
                <a:gd name="T44" fmla="*/ 4 w 30"/>
                <a:gd name="T45" fmla="*/ 2 h 29"/>
                <a:gd name="T46" fmla="*/ 4 w 30"/>
                <a:gd name="T47" fmla="*/ 2 h 29"/>
                <a:gd name="T48" fmla="*/ 4 w 30"/>
                <a:gd name="T49" fmla="*/ 2 h 29"/>
                <a:gd name="T50" fmla="*/ 4 w 30"/>
                <a:gd name="T51" fmla="*/ 3 h 29"/>
                <a:gd name="T52" fmla="*/ 4 w 30"/>
                <a:gd name="T53" fmla="*/ 4 h 29"/>
                <a:gd name="T54" fmla="*/ 3 w 30"/>
                <a:gd name="T55" fmla="*/ 4 h 29"/>
                <a:gd name="T56" fmla="*/ 2 w 30"/>
                <a:gd name="T57" fmla="*/ 4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06" name="Freeform 235"/>
            <p:cNvSpPr>
              <a:spLocks/>
            </p:cNvSpPr>
            <p:nvPr/>
          </p:nvSpPr>
          <p:spPr bwMode="auto">
            <a:xfrm>
              <a:off x="2658" y="2044"/>
              <a:ext cx="30" cy="30"/>
            </a:xfrm>
            <a:custGeom>
              <a:avLst/>
              <a:gdLst>
                <a:gd name="T0" fmla="*/ 8 w 59"/>
                <a:gd name="T1" fmla="*/ 4 h 60"/>
                <a:gd name="T2" fmla="*/ 8 w 59"/>
                <a:gd name="T3" fmla="*/ 4 h 60"/>
                <a:gd name="T4" fmla="*/ 8 w 59"/>
                <a:gd name="T5" fmla="*/ 3 h 60"/>
                <a:gd name="T6" fmla="*/ 7 w 59"/>
                <a:gd name="T7" fmla="*/ 2 h 60"/>
                <a:gd name="T8" fmla="*/ 7 w 59"/>
                <a:gd name="T9" fmla="*/ 2 h 60"/>
                <a:gd name="T10" fmla="*/ 6 w 59"/>
                <a:gd name="T11" fmla="*/ 1 h 60"/>
                <a:gd name="T12" fmla="*/ 6 w 59"/>
                <a:gd name="T13" fmla="*/ 1 h 60"/>
                <a:gd name="T14" fmla="*/ 5 w 59"/>
                <a:gd name="T15" fmla="*/ 1 h 60"/>
                <a:gd name="T16" fmla="*/ 4 w 59"/>
                <a:gd name="T17" fmla="*/ 0 h 60"/>
                <a:gd name="T18" fmla="*/ 3 w 59"/>
                <a:gd name="T19" fmla="*/ 1 h 60"/>
                <a:gd name="T20" fmla="*/ 2 w 59"/>
                <a:gd name="T21" fmla="*/ 2 h 60"/>
                <a:gd name="T22" fmla="*/ 1 w 59"/>
                <a:gd name="T23" fmla="*/ 3 h 60"/>
                <a:gd name="T24" fmla="*/ 0 w 59"/>
                <a:gd name="T25" fmla="*/ 4 h 60"/>
                <a:gd name="T26" fmla="*/ 1 w 59"/>
                <a:gd name="T27" fmla="*/ 5 h 60"/>
                <a:gd name="T28" fmla="*/ 1 w 59"/>
                <a:gd name="T29" fmla="*/ 6 h 60"/>
                <a:gd name="T30" fmla="*/ 1 w 59"/>
                <a:gd name="T31" fmla="*/ 6 h 60"/>
                <a:gd name="T32" fmla="*/ 2 w 59"/>
                <a:gd name="T33" fmla="*/ 7 h 60"/>
                <a:gd name="T34" fmla="*/ 2 w 59"/>
                <a:gd name="T35" fmla="*/ 7 h 60"/>
                <a:gd name="T36" fmla="*/ 3 w 59"/>
                <a:gd name="T37" fmla="*/ 8 h 60"/>
                <a:gd name="T38" fmla="*/ 3 w 59"/>
                <a:gd name="T39" fmla="*/ 8 h 60"/>
                <a:gd name="T40" fmla="*/ 4 w 59"/>
                <a:gd name="T41" fmla="*/ 8 h 60"/>
                <a:gd name="T42" fmla="*/ 5 w 59"/>
                <a:gd name="T43" fmla="*/ 8 h 60"/>
                <a:gd name="T44" fmla="*/ 6 w 59"/>
                <a:gd name="T45" fmla="*/ 8 h 60"/>
                <a:gd name="T46" fmla="*/ 6 w 59"/>
                <a:gd name="T47" fmla="*/ 7 h 60"/>
                <a:gd name="T48" fmla="*/ 7 w 59"/>
                <a:gd name="T49" fmla="*/ 7 h 60"/>
                <a:gd name="T50" fmla="*/ 7 w 59"/>
                <a:gd name="T51" fmla="*/ 6 h 60"/>
                <a:gd name="T52" fmla="*/ 8 w 59"/>
                <a:gd name="T53" fmla="*/ 6 h 60"/>
                <a:gd name="T54" fmla="*/ 8 w 59"/>
                <a:gd name="T55" fmla="*/ 5 h 60"/>
                <a:gd name="T56" fmla="*/ 8 w 59"/>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07" name="Freeform 236"/>
            <p:cNvSpPr>
              <a:spLocks/>
            </p:cNvSpPr>
            <p:nvPr/>
          </p:nvSpPr>
          <p:spPr bwMode="auto">
            <a:xfrm>
              <a:off x="2666" y="2051"/>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08" name="Freeform 237"/>
            <p:cNvSpPr>
              <a:spLocks/>
            </p:cNvSpPr>
            <p:nvPr/>
          </p:nvSpPr>
          <p:spPr bwMode="auto">
            <a:xfrm>
              <a:off x="2674" y="1787"/>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09" name="Freeform 238"/>
            <p:cNvSpPr>
              <a:spLocks/>
            </p:cNvSpPr>
            <p:nvPr/>
          </p:nvSpPr>
          <p:spPr bwMode="auto">
            <a:xfrm>
              <a:off x="2682" y="1795"/>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10" name="Freeform 239"/>
            <p:cNvSpPr>
              <a:spLocks/>
            </p:cNvSpPr>
            <p:nvPr/>
          </p:nvSpPr>
          <p:spPr bwMode="auto">
            <a:xfrm>
              <a:off x="2677" y="2164"/>
              <a:ext cx="30" cy="29"/>
            </a:xfrm>
            <a:custGeom>
              <a:avLst/>
              <a:gdLst>
                <a:gd name="T0" fmla="*/ 8 w 58"/>
                <a:gd name="T1" fmla="*/ 3 h 60"/>
                <a:gd name="T2" fmla="*/ 8 w 58"/>
                <a:gd name="T3" fmla="*/ 3 h 60"/>
                <a:gd name="T4" fmla="*/ 8 w 58"/>
                <a:gd name="T5" fmla="*/ 2 h 60"/>
                <a:gd name="T6" fmla="*/ 7 w 58"/>
                <a:gd name="T7" fmla="*/ 1 h 60"/>
                <a:gd name="T8" fmla="*/ 7 w 58"/>
                <a:gd name="T9" fmla="*/ 1 h 60"/>
                <a:gd name="T10" fmla="*/ 6 w 58"/>
                <a:gd name="T11" fmla="*/ 0 h 60"/>
                <a:gd name="T12" fmla="*/ 6 w 58"/>
                <a:gd name="T13" fmla="*/ 0 h 60"/>
                <a:gd name="T14" fmla="*/ 5 w 58"/>
                <a:gd name="T15" fmla="*/ 0 h 60"/>
                <a:gd name="T16" fmla="*/ 4 w 58"/>
                <a:gd name="T17" fmla="*/ 0 h 60"/>
                <a:gd name="T18" fmla="*/ 3 w 58"/>
                <a:gd name="T19" fmla="*/ 0 h 60"/>
                <a:gd name="T20" fmla="*/ 1 w 58"/>
                <a:gd name="T21" fmla="*/ 1 h 60"/>
                <a:gd name="T22" fmla="*/ 1 w 58"/>
                <a:gd name="T23" fmla="*/ 2 h 60"/>
                <a:gd name="T24" fmla="*/ 0 w 58"/>
                <a:gd name="T25" fmla="*/ 3 h 60"/>
                <a:gd name="T26" fmla="*/ 0 w 58"/>
                <a:gd name="T27" fmla="*/ 4 h 60"/>
                <a:gd name="T28" fmla="*/ 1 w 58"/>
                <a:gd name="T29" fmla="*/ 5 h 60"/>
                <a:gd name="T30" fmla="*/ 1 w 58"/>
                <a:gd name="T31" fmla="*/ 5 h 60"/>
                <a:gd name="T32" fmla="*/ 1 w 58"/>
                <a:gd name="T33" fmla="*/ 6 h 60"/>
                <a:gd name="T34" fmla="*/ 2 w 58"/>
                <a:gd name="T35" fmla="*/ 6 h 60"/>
                <a:gd name="T36" fmla="*/ 3 w 58"/>
                <a:gd name="T37" fmla="*/ 7 h 60"/>
                <a:gd name="T38" fmla="*/ 3 w 58"/>
                <a:gd name="T39" fmla="*/ 7 h 60"/>
                <a:gd name="T40" fmla="*/ 4 w 58"/>
                <a:gd name="T41" fmla="*/ 7 h 60"/>
                <a:gd name="T42" fmla="*/ 5 w 58"/>
                <a:gd name="T43" fmla="*/ 7 h 60"/>
                <a:gd name="T44" fmla="*/ 6 w 58"/>
                <a:gd name="T45" fmla="*/ 7 h 60"/>
                <a:gd name="T46" fmla="*/ 6 w 58"/>
                <a:gd name="T47" fmla="*/ 6 h 60"/>
                <a:gd name="T48" fmla="*/ 7 w 58"/>
                <a:gd name="T49" fmla="*/ 6 h 60"/>
                <a:gd name="T50" fmla="*/ 7 w 58"/>
                <a:gd name="T51" fmla="*/ 5 h 60"/>
                <a:gd name="T52" fmla="*/ 8 w 58"/>
                <a:gd name="T53" fmla="*/ 5 h 60"/>
                <a:gd name="T54" fmla="*/ 8 w 58"/>
                <a:gd name="T55" fmla="*/ 4 h 60"/>
                <a:gd name="T56" fmla="*/ 8 w 58"/>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11" name="Freeform 240"/>
            <p:cNvSpPr>
              <a:spLocks/>
            </p:cNvSpPr>
            <p:nvPr/>
          </p:nvSpPr>
          <p:spPr bwMode="auto">
            <a:xfrm>
              <a:off x="2685" y="2171"/>
              <a:ext cx="14" cy="15"/>
            </a:xfrm>
            <a:custGeom>
              <a:avLst/>
              <a:gdLst>
                <a:gd name="T0" fmla="*/ 2 w 28"/>
                <a:gd name="T1" fmla="*/ 4 h 30"/>
                <a:gd name="T2" fmla="*/ 2 w 28"/>
                <a:gd name="T3" fmla="*/ 4 h 30"/>
                <a:gd name="T4" fmla="*/ 2 w 28"/>
                <a:gd name="T5" fmla="*/ 4 h 30"/>
                <a:gd name="T6" fmla="*/ 1 w 28"/>
                <a:gd name="T7" fmla="*/ 4 h 30"/>
                <a:gd name="T8" fmla="*/ 1 w 28"/>
                <a:gd name="T9" fmla="*/ 4 h 30"/>
                <a:gd name="T10" fmla="*/ 1 w 28"/>
                <a:gd name="T11" fmla="*/ 3 h 30"/>
                <a:gd name="T12" fmla="*/ 1 w 28"/>
                <a:gd name="T13" fmla="*/ 3 h 30"/>
                <a:gd name="T14" fmla="*/ 0 w 28"/>
                <a:gd name="T15" fmla="*/ 3 h 30"/>
                <a:gd name="T16" fmla="*/ 0 w 28"/>
                <a:gd name="T17" fmla="*/ 2 h 30"/>
                <a:gd name="T18" fmla="*/ 0 w 28"/>
                <a:gd name="T19" fmla="*/ 2 h 30"/>
                <a:gd name="T20" fmla="*/ 1 w 28"/>
                <a:gd name="T21" fmla="*/ 2 h 30"/>
                <a:gd name="T22" fmla="*/ 1 w 28"/>
                <a:gd name="T23" fmla="*/ 1 h 30"/>
                <a:gd name="T24" fmla="*/ 1 w 28"/>
                <a:gd name="T25" fmla="*/ 1 h 30"/>
                <a:gd name="T26" fmla="*/ 1 w 28"/>
                <a:gd name="T27" fmla="*/ 1 h 30"/>
                <a:gd name="T28" fmla="*/ 2 w 28"/>
                <a:gd name="T29" fmla="*/ 1 h 30"/>
                <a:gd name="T30" fmla="*/ 2 w 28"/>
                <a:gd name="T31" fmla="*/ 0 h 30"/>
                <a:gd name="T32" fmla="*/ 2 w 28"/>
                <a:gd name="T33" fmla="*/ 0 h 30"/>
                <a:gd name="T34" fmla="*/ 3 w 28"/>
                <a:gd name="T35" fmla="*/ 0 h 30"/>
                <a:gd name="T36" fmla="*/ 3 w 28"/>
                <a:gd name="T37" fmla="*/ 1 h 30"/>
                <a:gd name="T38" fmla="*/ 3 w 28"/>
                <a:gd name="T39" fmla="*/ 1 h 30"/>
                <a:gd name="T40" fmla="*/ 4 w 28"/>
                <a:gd name="T41" fmla="*/ 1 h 30"/>
                <a:gd name="T42" fmla="*/ 4 w 28"/>
                <a:gd name="T43" fmla="*/ 1 h 30"/>
                <a:gd name="T44" fmla="*/ 4 w 28"/>
                <a:gd name="T45" fmla="*/ 2 h 30"/>
                <a:gd name="T46" fmla="*/ 4 w 28"/>
                <a:gd name="T47" fmla="*/ 2 h 30"/>
                <a:gd name="T48" fmla="*/ 4 w 28"/>
                <a:gd name="T49" fmla="*/ 2 h 30"/>
                <a:gd name="T50" fmla="*/ 4 w 28"/>
                <a:gd name="T51" fmla="*/ 3 h 30"/>
                <a:gd name="T52" fmla="*/ 4 w 28"/>
                <a:gd name="T53" fmla="*/ 4 h 30"/>
                <a:gd name="T54" fmla="*/ 3 w 28"/>
                <a:gd name="T55" fmla="*/ 4 h 30"/>
                <a:gd name="T56" fmla="*/ 2 w 28"/>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12" name="Freeform 241"/>
            <p:cNvSpPr>
              <a:spLocks/>
            </p:cNvSpPr>
            <p:nvPr/>
          </p:nvSpPr>
          <p:spPr bwMode="auto">
            <a:xfrm>
              <a:off x="2539" y="2259"/>
              <a:ext cx="29" cy="30"/>
            </a:xfrm>
            <a:custGeom>
              <a:avLst/>
              <a:gdLst>
                <a:gd name="T0" fmla="*/ 7 w 60"/>
                <a:gd name="T1" fmla="*/ 4 h 60"/>
                <a:gd name="T2" fmla="*/ 7 w 60"/>
                <a:gd name="T3" fmla="*/ 3 h 60"/>
                <a:gd name="T4" fmla="*/ 7 w 60"/>
                <a:gd name="T5" fmla="*/ 3 h 60"/>
                <a:gd name="T6" fmla="*/ 6 w 60"/>
                <a:gd name="T7" fmla="*/ 2 h 60"/>
                <a:gd name="T8" fmla="*/ 6 w 60"/>
                <a:gd name="T9" fmla="*/ 1 h 60"/>
                <a:gd name="T10" fmla="*/ 5 w 60"/>
                <a:gd name="T11" fmla="*/ 1 h 60"/>
                <a:gd name="T12" fmla="*/ 5 w 60"/>
                <a:gd name="T13" fmla="*/ 1 h 60"/>
                <a:gd name="T14" fmla="*/ 4 w 60"/>
                <a:gd name="T15" fmla="*/ 1 h 60"/>
                <a:gd name="T16" fmla="*/ 3 w 60"/>
                <a:gd name="T17" fmla="*/ 0 h 60"/>
                <a:gd name="T18" fmla="*/ 2 w 60"/>
                <a:gd name="T19" fmla="*/ 1 h 60"/>
                <a:gd name="T20" fmla="*/ 1 w 60"/>
                <a:gd name="T21" fmla="*/ 1 h 60"/>
                <a:gd name="T22" fmla="*/ 0 w 60"/>
                <a:gd name="T23" fmla="*/ 3 h 60"/>
                <a:gd name="T24" fmla="*/ 0 w 60"/>
                <a:gd name="T25" fmla="*/ 4 h 60"/>
                <a:gd name="T26" fmla="*/ 0 w 60"/>
                <a:gd name="T27" fmla="*/ 5 h 60"/>
                <a:gd name="T28" fmla="*/ 0 w 60"/>
                <a:gd name="T29" fmla="*/ 6 h 60"/>
                <a:gd name="T30" fmla="*/ 0 w 60"/>
                <a:gd name="T31" fmla="*/ 6 h 60"/>
                <a:gd name="T32" fmla="*/ 1 w 60"/>
                <a:gd name="T33" fmla="*/ 7 h 60"/>
                <a:gd name="T34" fmla="*/ 1 w 60"/>
                <a:gd name="T35" fmla="*/ 7 h 60"/>
                <a:gd name="T36" fmla="*/ 2 w 60"/>
                <a:gd name="T37" fmla="*/ 8 h 60"/>
                <a:gd name="T38" fmla="*/ 3 w 60"/>
                <a:gd name="T39" fmla="*/ 8 h 60"/>
                <a:gd name="T40" fmla="*/ 3 w 60"/>
                <a:gd name="T41" fmla="*/ 8 h 60"/>
                <a:gd name="T42" fmla="*/ 4 w 60"/>
                <a:gd name="T43" fmla="*/ 8 h 60"/>
                <a:gd name="T44" fmla="*/ 5 w 60"/>
                <a:gd name="T45" fmla="*/ 8 h 60"/>
                <a:gd name="T46" fmla="*/ 5 w 60"/>
                <a:gd name="T47" fmla="*/ 7 h 60"/>
                <a:gd name="T48" fmla="*/ 6 w 60"/>
                <a:gd name="T49" fmla="*/ 7 h 60"/>
                <a:gd name="T50" fmla="*/ 6 w 60"/>
                <a:gd name="T51" fmla="*/ 6 h 60"/>
                <a:gd name="T52" fmla="*/ 7 w 60"/>
                <a:gd name="T53" fmla="*/ 6 h 60"/>
                <a:gd name="T54" fmla="*/ 7 w 60"/>
                <a:gd name="T55" fmla="*/ 5 h 60"/>
                <a:gd name="T56" fmla="*/ 7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13" name="Freeform 242"/>
            <p:cNvSpPr>
              <a:spLocks/>
            </p:cNvSpPr>
            <p:nvPr/>
          </p:nvSpPr>
          <p:spPr bwMode="auto">
            <a:xfrm>
              <a:off x="2546" y="2267"/>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14" name="Freeform 243"/>
            <p:cNvSpPr>
              <a:spLocks/>
            </p:cNvSpPr>
            <p:nvPr/>
          </p:nvSpPr>
          <p:spPr bwMode="auto">
            <a:xfrm>
              <a:off x="2416" y="2291"/>
              <a:ext cx="30" cy="30"/>
            </a:xfrm>
            <a:custGeom>
              <a:avLst/>
              <a:gdLst>
                <a:gd name="T0" fmla="*/ 8 w 60"/>
                <a:gd name="T1" fmla="*/ 4 h 59"/>
                <a:gd name="T2" fmla="*/ 8 w 60"/>
                <a:gd name="T3" fmla="*/ 3 h 59"/>
                <a:gd name="T4" fmla="*/ 8 w 60"/>
                <a:gd name="T5" fmla="*/ 3 h 59"/>
                <a:gd name="T6" fmla="*/ 7 w 60"/>
                <a:gd name="T7" fmla="*/ 2 h 59"/>
                <a:gd name="T8" fmla="*/ 7 w 60"/>
                <a:gd name="T9" fmla="*/ 2 h 59"/>
                <a:gd name="T10" fmla="*/ 6 w 60"/>
                <a:gd name="T11" fmla="*/ 1 h 59"/>
                <a:gd name="T12" fmla="*/ 6 w 60"/>
                <a:gd name="T13" fmla="*/ 1 h 59"/>
                <a:gd name="T14" fmla="*/ 5 w 60"/>
                <a:gd name="T15" fmla="*/ 1 h 59"/>
                <a:gd name="T16" fmla="*/ 4 w 60"/>
                <a:gd name="T17" fmla="*/ 0 h 59"/>
                <a:gd name="T18" fmla="*/ 3 w 60"/>
                <a:gd name="T19" fmla="*/ 1 h 59"/>
                <a:gd name="T20" fmla="*/ 2 w 60"/>
                <a:gd name="T21" fmla="*/ 2 h 59"/>
                <a:gd name="T22" fmla="*/ 1 w 60"/>
                <a:gd name="T23" fmla="*/ 3 h 59"/>
                <a:gd name="T24" fmla="*/ 0 w 60"/>
                <a:gd name="T25" fmla="*/ 4 h 59"/>
                <a:gd name="T26" fmla="*/ 1 w 60"/>
                <a:gd name="T27" fmla="*/ 5 h 59"/>
                <a:gd name="T28" fmla="*/ 1 w 60"/>
                <a:gd name="T29" fmla="*/ 6 h 59"/>
                <a:gd name="T30" fmla="*/ 1 w 60"/>
                <a:gd name="T31" fmla="*/ 6 h 59"/>
                <a:gd name="T32" fmla="*/ 1 w 60"/>
                <a:gd name="T33" fmla="*/ 7 h 59"/>
                <a:gd name="T34" fmla="*/ 2 w 60"/>
                <a:gd name="T35" fmla="*/ 7 h 59"/>
                <a:gd name="T36" fmla="*/ 3 w 60"/>
                <a:gd name="T37" fmla="*/ 8 h 59"/>
                <a:gd name="T38" fmla="*/ 3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15" name="Freeform 244"/>
            <p:cNvSpPr>
              <a:spLocks/>
            </p:cNvSpPr>
            <p:nvPr/>
          </p:nvSpPr>
          <p:spPr bwMode="auto">
            <a:xfrm>
              <a:off x="2423" y="2298"/>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16" name="Freeform 245"/>
            <p:cNvSpPr>
              <a:spLocks/>
            </p:cNvSpPr>
            <p:nvPr/>
          </p:nvSpPr>
          <p:spPr bwMode="auto">
            <a:xfrm>
              <a:off x="2344" y="2212"/>
              <a:ext cx="30" cy="29"/>
            </a:xfrm>
            <a:custGeom>
              <a:avLst/>
              <a:gdLst>
                <a:gd name="T0" fmla="*/ 8 w 60"/>
                <a:gd name="T1" fmla="*/ 4 h 57"/>
                <a:gd name="T2" fmla="*/ 8 w 60"/>
                <a:gd name="T3" fmla="*/ 3 h 57"/>
                <a:gd name="T4" fmla="*/ 8 w 60"/>
                <a:gd name="T5" fmla="*/ 3 h 57"/>
                <a:gd name="T6" fmla="*/ 7 w 60"/>
                <a:gd name="T7" fmla="*/ 2 h 57"/>
                <a:gd name="T8" fmla="*/ 7 w 60"/>
                <a:gd name="T9" fmla="*/ 1 h 57"/>
                <a:gd name="T10" fmla="*/ 6 w 60"/>
                <a:gd name="T11" fmla="*/ 1 h 57"/>
                <a:gd name="T12" fmla="*/ 6 w 60"/>
                <a:gd name="T13" fmla="*/ 1 h 57"/>
                <a:gd name="T14" fmla="*/ 5 w 60"/>
                <a:gd name="T15" fmla="*/ 0 h 57"/>
                <a:gd name="T16" fmla="*/ 4 w 60"/>
                <a:gd name="T17" fmla="*/ 0 h 57"/>
                <a:gd name="T18" fmla="*/ 3 w 60"/>
                <a:gd name="T19" fmla="*/ 1 h 57"/>
                <a:gd name="T20" fmla="*/ 2 w 60"/>
                <a:gd name="T21" fmla="*/ 1 h 57"/>
                <a:gd name="T22" fmla="*/ 1 w 60"/>
                <a:gd name="T23" fmla="*/ 3 h 57"/>
                <a:gd name="T24" fmla="*/ 0 w 60"/>
                <a:gd name="T25" fmla="*/ 4 h 57"/>
                <a:gd name="T26" fmla="*/ 1 w 60"/>
                <a:gd name="T27" fmla="*/ 5 h 57"/>
                <a:gd name="T28" fmla="*/ 1 w 60"/>
                <a:gd name="T29" fmla="*/ 5 h 57"/>
                <a:gd name="T30" fmla="*/ 1 w 60"/>
                <a:gd name="T31" fmla="*/ 6 h 57"/>
                <a:gd name="T32" fmla="*/ 1 w 60"/>
                <a:gd name="T33" fmla="*/ 7 h 57"/>
                <a:gd name="T34" fmla="*/ 2 w 60"/>
                <a:gd name="T35" fmla="*/ 7 h 57"/>
                <a:gd name="T36" fmla="*/ 3 w 60"/>
                <a:gd name="T37" fmla="*/ 7 h 57"/>
                <a:gd name="T38" fmla="*/ 3 w 60"/>
                <a:gd name="T39" fmla="*/ 8 h 57"/>
                <a:gd name="T40" fmla="*/ 4 w 60"/>
                <a:gd name="T41" fmla="*/ 8 h 57"/>
                <a:gd name="T42" fmla="*/ 5 w 60"/>
                <a:gd name="T43" fmla="*/ 8 h 57"/>
                <a:gd name="T44" fmla="*/ 6 w 60"/>
                <a:gd name="T45" fmla="*/ 7 h 57"/>
                <a:gd name="T46" fmla="*/ 6 w 60"/>
                <a:gd name="T47" fmla="*/ 7 h 57"/>
                <a:gd name="T48" fmla="*/ 7 w 60"/>
                <a:gd name="T49" fmla="*/ 7 h 57"/>
                <a:gd name="T50" fmla="*/ 7 w 60"/>
                <a:gd name="T51" fmla="*/ 6 h 57"/>
                <a:gd name="T52" fmla="*/ 8 w 60"/>
                <a:gd name="T53" fmla="*/ 5 h 57"/>
                <a:gd name="T54" fmla="*/ 8 w 60"/>
                <a:gd name="T55" fmla="*/ 5 h 57"/>
                <a:gd name="T56" fmla="*/ 8 w 60"/>
                <a:gd name="T57" fmla="*/ 4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17" name="Freeform 246"/>
            <p:cNvSpPr>
              <a:spLocks/>
            </p:cNvSpPr>
            <p:nvPr/>
          </p:nvSpPr>
          <p:spPr bwMode="auto">
            <a:xfrm>
              <a:off x="2351" y="2219"/>
              <a:ext cx="15" cy="14"/>
            </a:xfrm>
            <a:custGeom>
              <a:avLst/>
              <a:gdLst>
                <a:gd name="T0" fmla="*/ 2 w 30"/>
                <a:gd name="T1" fmla="*/ 4 h 27"/>
                <a:gd name="T2" fmla="*/ 2 w 30"/>
                <a:gd name="T3" fmla="*/ 4 h 27"/>
                <a:gd name="T4" fmla="*/ 2 w 30"/>
                <a:gd name="T5" fmla="*/ 4 h 27"/>
                <a:gd name="T6" fmla="*/ 1 w 30"/>
                <a:gd name="T7" fmla="*/ 4 h 27"/>
                <a:gd name="T8" fmla="*/ 1 w 30"/>
                <a:gd name="T9" fmla="*/ 3 h 27"/>
                <a:gd name="T10" fmla="*/ 1 w 30"/>
                <a:gd name="T11" fmla="*/ 3 h 27"/>
                <a:gd name="T12" fmla="*/ 1 w 30"/>
                <a:gd name="T13" fmla="*/ 3 h 27"/>
                <a:gd name="T14" fmla="*/ 0 w 30"/>
                <a:gd name="T15" fmla="*/ 2 h 27"/>
                <a:gd name="T16" fmla="*/ 0 w 30"/>
                <a:gd name="T17" fmla="*/ 2 h 27"/>
                <a:gd name="T18" fmla="*/ 0 w 30"/>
                <a:gd name="T19" fmla="*/ 2 h 27"/>
                <a:gd name="T20" fmla="*/ 1 w 30"/>
                <a:gd name="T21" fmla="*/ 1 h 27"/>
                <a:gd name="T22" fmla="*/ 1 w 30"/>
                <a:gd name="T23" fmla="*/ 1 h 27"/>
                <a:gd name="T24" fmla="*/ 1 w 30"/>
                <a:gd name="T25" fmla="*/ 1 h 27"/>
                <a:gd name="T26" fmla="*/ 1 w 30"/>
                <a:gd name="T27" fmla="*/ 1 h 27"/>
                <a:gd name="T28" fmla="*/ 2 w 30"/>
                <a:gd name="T29" fmla="*/ 0 h 27"/>
                <a:gd name="T30" fmla="*/ 2 w 30"/>
                <a:gd name="T31" fmla="*/ 0 h 27"/>
                <a:gd name="T32" fmla="*/ 2 w 30"/>
                <a:gd name="T33" fmla="*/ 0 h 27"/>
                <a:gd name="T34" fmla="*/ 3 w 30"/>
                <a:gd name="T35" fmla="*/ 0 h 27"/>
                <a:gd name="T36" fmla="*/ 3 w 30"/>
                <a:gd name="T37" fmla="*/ 0 h 27"/>
                <a:gd name="T38" fmla="*/ 3 w 30"/>
                <a:gd name="T39" fmla="*/ 1 h 27"/>
                <a:gd name="T40" fmla="*/ 4 w 30"/>
                <a:gd name="T41" fmla="*/ 1 h 27"/>
                <a:gd name="T42" fmla="*/ 4 w 30"/>
                <a:gd name="T43" fmla="*/ 1 h 27"/>
                <a:gd name="T44" fmla="*/ 4 w 30"/>
                <a:gd name="T45" fmla="*/ 1 h 27"/>
                <a:gd name="T46" fmla="*/ 4 w 30"/>
                <a:gd name="T47" fmla="*/ 2 h 27"/>
                <a:gd name="T48" fmla="*/ 4 w 30"/>
                <a:gd name="T49" fmla="*/ 2 h 27"/>
                <a:gd name="T50" fmla="*/ 4 w 30"/>
                <a:gd name="T51" fmla="*/ 3 h 27"/>
                <a:gd name="T52" fmla="*/ 4 w 30"/>
                <a:gd name="T53" fmla="*/ 3 h 27"/>
                <a:gd name="T54" fmla="*/ 3 w 30"/>
                <a:gd name="T55" fmla="*/ 4 h 27"/>
                <a:gd name="T56" fmla="*/ 2 w 30"/>
                <a:gd name="T57" fmla="*/ 4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18" name="Freeform 247"/>
            <p:cNvSpPr>
              <a:spLocks/>
            </p:cNvSpPr>
            <p:nvPr/>
          </p:nvSpPr>
          <p:spPr bwMode="auto">
            <a:xfrm>
              <a:off x="2458" y="2403"/>
              <a:ext cx="30" cy="30"/>
            </a:xfrm>
            <a:custGeom>
              <a:avLst/>
              <a:gdLst>
                <a:gd name="T0" fmla="*/ 8 w 60"/>
                <a:gd name="T1" fmla="*/ 4 h 60"/>
                <a:gd name="T2" fmla="*/ 8 w 60"/>
                <a:gd name="T3" fmla="*/ 3 h 60"/>
                <a:gd name="T4" fmla="*/ 8 w 60"/>
                <a:gd name="T5" fmla="*/ 3 h 60"/>
                <a:gd name="T6" fmla="*/ 7 w 60"/>
                <a:gd name="T7" fmla="*/ 2 h 60"/>
                <a:gd name="T8" fmla="*/ 7 w 60"/>
                <a:gd name="T9" fmla="*/ 1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1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19" name="Freeform 248"/>
            <p:cNvSpPr>
              <a:spLocks/>
            </p:cNvSpPr>
            <p:nvPr/>
          </p:nvSpPr>
          <p:spPr bwMode="auto">
            <a:xfrm>
              <a:off x="2466" y="2411"/>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20" name="Freeform 249"/>
            <p:cNvSpPr>
              <a:spLocks/>
            </p:cNvSpPr>
            <p:nvPr/>
          </p:nvSpPr>
          <p:spPr bwMode="auto">
            <a:xfrm>
              <a:off x="2403" y="2539"/>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1 w 60"/>
                <a:gd name="T21" fmla="*/ 2 h 60"/>
                <a:gd name="T22" fmla="*/ 1 w 60"/>
                <a:gd name="T23" fmla="*/ 3 h 60"/>
                <a:gd name="T24" fmla="*/ 0 w 60"/>
                <a:gd name="T25" fmla="*/ 4 h 60"/>
                <a:gd name="T26" fmla="*/ 0 w 60"/>
                <a:gd name="T27" fmla="*/ 5 h 60"/>
                <a:gd name="T28" fmla="*/ 1 w 60"/>
                <a:gd name="T29" fmla="*/ 6 h 60"/>
                <a:gd name="T30" fmla="*/ 1 w 60"/>
                <a:gd name="T31" fmla="*/ 6 h 60"/>
                <a:gd name="T32" fmla="*/ 1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21" name="Freeform 250"/>
            <p:cNvSpPr>
              <a:spLocks/>
            </p:cNvSpPr>
            <p:nvPr/>
          </p:nvSpPr>
          <p:spPr bwMode="auto">
            <a:xfrm>
              <a:off x="2410" y="2546"/>
              <a:ext cx="15" cy="15"/>
            </a:xfrm>
            <a:custGeom>
              <a:avLst/>
              <a:gdLst>
                <a:gd name="T0" fmla="*/ 2 w 29"/>
                <a:gd name="T1" fmla="*/ 4 h 30"/>
                <a:gd name="T2" fmla="*/ 2 w 29"/>
                <a:gd name="T3" fmla="*/ 4 h 30"/>
                <a:gd name="T4" fmla="*/ 2 w 29"/>
                <a:gd name="T5" fmla="*/ 4 h 30"/>
                <a:gd name="T6" fmla="*/ 1 w 29"/>
                <a:gd name="T7" fmla="*/ 4 h 30"/>
                <a:gd name="T8" fmla="*/ 1 w 29"/>
                <a:gd name="T9" fmla="*/ 4 h 30"/>
                <a:gd name="T10" fmla="*/ 1 w 29"/>
                <a:gd name="T11" fmla="*/ 3 h 30"/>
                <a:gd name="T12" fmla="*/ 1 w 29"/>
                <a:gd name="T13" fmla="*/ 3 h 30"/>
                <a:gd name="T14" fmla="*/ 0 w 29"/>
                <a:gd name="T15" fmla="*/ 3 h 30"/>
                <a:gd name="T16" fmla="*/ 0 w 29"/>
                <a:gd name="T17" fmla="*/ 2 h 30"/>
                <a:gd name="T18" fmla="*/ 0 w 29"/>
                <a:gd name="T19" fmla="*/ 2 h 30"/>
                <a:gd name="T20" fmla="*/ 1 w 29"/>
                <a:gd name="T21" fmla="*/ 2 h 30"/>
                <a:gd name="T22" fmla="*/ 1 w 29"/>
                <a:gd name="T23" fmla="*/ 1 h 30"/>
                <a:gd name="T24" fmla="*/ 1 w 29"/>
                <a:gd name="T25" fmla="*/ 1 h 30"/>
                <a:gd name="T26" fmla="*/ 1 w 29"/>
                <a:gd name="T27" fmla="*/ 1 h 30"/>
                <a:gd name="T28" fmla="*/ 2 w 29"/>
                <a:gd name="T29" fmla="*/ 1 h 30"/>
                <a:gd name="T30" fmla="*/ 2 w 29"/>
                <a:gd name="T31" fmla="*/ 0 h 30"/>
                <a:gd name="T32" fmla="*/ 2 w 29"/>
                <a:gd name="T33" fmla="*/ 0 h 30"/>
                <a:gd name="T34" fmla="*/ 3 w 29"/>
                <a:gd name="T35" fmla="*/ 0 h 30"/>
                <a:gd name="T36" fmla="*/ 3 w 29"/>
                <a:gd name="T37" fmla="*/ 1 h 30"/>
                <a:gd name="T38" fmla="*/ 3 w 29"/>
                <a:gd name="T39" fmla="*/ 1 h 30"/>
                <a:gd name="T40" fmla="*/ 4 w 29"/>
                <a:gd name="T41" fmla="*/ 1 h 30"/>
                <a:gd name="T42" fmla="*/ 4 w 29"/>
                <a:gd name="T43" fmla="*/ 1 h 30"/>
                <a:gd name="T44" fmla="*/ 4 w 29"/>
                <a:gd name="T45" fmla="*/ 2 h 30"/>
                <a:gd name="T46" fmla="*/ 4 w 29"/>
                <a:gd name="T47" fmla="*/ 2 h 30"/>
                <a:gd name="T48" fmla="*/ 4 w 29"/>
                <a:gd name="T49" fmla="*/ 2 h 30"/>
                <a:gd name="T50" fmla="*/ 4 w 29"/>
                <a:gd name="T51" fmla="*/ 3 h 30"/>
                <a:gd name="T52" fmla="*/ 4 w 29"/>
                <a:gd name="T53" fmla="*/ 4 h 30"/>
                <a:gd name="T54" fmla="*/ 3 w 29"/>
                <a:gd name="T55" fmla="*/ 4 h 30"/>
                <a:gd name="T56" fmla="*/ 2 w 29"/>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22" name="Freeform 251"/>
            <p:cNvSpPr>
              <a:spLocks/>
            </p:cNvSpPr>
            <p:nvPr/>
          </p:nvSpPr>
          <p:spPr bwMode="auto">
            <a:xfrm>
              <a:off x="2480" y="2665"/>
              <a:ext cx="30" cy="29"/>
            </a:xfrm>
            <a:custGeom>
              <a:avLst/>
              <a:gdLst>
                <a:gd name="T0" fmla="*/ 8 w 59"/>
                <a:gd name="T1" fmla="*/ 3 h 59"/>
                <a:gd name="T2" fmla="*/ 8 w 59"/>
                <a:gd name="T3" fmla="*/ 2 h 59"/>
                <a:gd name="T4" fmla="*/ 8 w 59"/>
                <a:gd name="T5" fmla="*/ 2 h 59"/>
                <a:gd name="T6" fmla="*/ 7 w 59"/>
                <a:gd name="T7" fmla="*/ 1 h 59"/>
                <a:gd name="T8" fmla="*/ 7 w 59"/>
                <a:gd name="T9" fmla="*/ 1 h 59"/>
                <a:gd name="T10" fmla="*/ 6 w 59"/>
                <a:gd name="T11" fmla="*/ 0 h 59"/>
                <a:gd name="T12" fmla="*/ 6 w 59"/>
                <a:gd name="T13" fmla="*/ 0 h 59"/>
                <a:gd name="T14" fmla="*/ 5 w 59"/>
                <a:gd name="T15" fmla="*/ 0 h 59"/>
                <a:gd name="T16" fmla="*/ 4 w 59"/>
                <a:gd name="T17" fmla="*/ 0 h 59"/>
                <a:gd name="T18" fmla="*/ 3 w 59"/>
                <a:gd name="T19" fmla="*/ 0 h 59"/>
                <a:gd name="T20" fmla="*/ 2 w 59"/>
                <a:gd name="T21" fmla="*/ 1 h 59"/>
                <a:gd name="T22" fmla="*/ 1 w 59"/>
                <a:gd name="T23" fmla="*/ 2 h 59"/>
                <a:gd name="T24" fmla="*/ 0 w 59"/>
                <a:gd name="T25" fmla="*/ 3 h 59"/>
                <a:gd name="T26" fmla="*/ 1 w 59"/>
                <a:gd name="T27" fmla="*/ 4 h 59"/>
                <a:gd name="T28" fmla="*/ 1 w 59"/>
                <a:gd name="T29" fmla="*/ 5 h 59"/>
                <a:gd name="T30" fmla="*/ 1 w 59"/>
                <a:gd name="T31" fmla="*/ 5 h 59"/>
                <a:gd name="T32" fmla="*/ 2 w 59"/>
                <a:gd name="T33" fmla="*/ 6 h 59"/>
                <a:gd name="T34" fmla="*/ 2 w 59"/>
                <a:gd name="T35" fmla="*/ 6 h 59"/>
                <a:gd name="T36" fmla="*/ 3 w 59"/>
                <a:gd name="T37" fmla="*/ 7 h 59"/>
                <a:gd name="T38" fmla="*/ 3 w 59"/>
                <a:gd name="T39" fmla="*/ 7 h 59"/>
                <a:gd name="T40" fmla="*/ 4 w 59"/>
                <a:gd name="T41" fmla="*/ 7 h 59"/>
                <a:gd name="T42" fmla="*/ 5 w 59"/>
                <a:gd name="T43" fmla="*/ 7 h 59"/>
                <a:gd name="T44" fmla="*/ 6 w 59"/>
                <a:gd name="T45" fmla="*/ 7 h 59"/>
                <a:gd name="T46" fmla="*/ 6 w 59"/>
                <a:gd name="T47" fmla="*/ 6 h 59"/>
                <a:gd name="T48" fmla="*/ 7 w 59"/>
                <a:gd name="T49" fmla="*/ 6 h 59"/>
                <a:gd name="T50" fmla="*/ 7 w 59"/>
                <a:gd name="T51" fmla="*/ 5 h 59"/>
                <a:gd name="T52" fmla="*/ 8 w 59"/>
                <a:gd name="T53" fmla="*/ 5 h 59"/>
                <a:gd name="T54" fmla="*/ 8 w 59"/>
                <a:gd name="T55" fmla="*/ 4 h 59"/>
                <a:gd name="T56" fmla="*/ 8 w 59"/>
                <a:gd name="T57" fmla="*/ 3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23" name="Freeform 252"/>
            <p:cNvSpPr>
              <a:spLocks/>
            </p:cNvSpPr>
            <p:nvPr/>
          </p:nvSpPr>
          <p:spPr bwMode="auto">
            <a:xfrm>
              <a:off x="2487" y="2672"/>
              <a:ext cx="15" cy="14"/>
            </a:xfrm>
            <a:custGeom>
              <a:avLst/>
              <a:gdLst>
                <a:gd name="T0" fmla="*/ 2 w 29"/>
                <a:gd name="T1" fmla="*/ 3 h 29"/>
                <a:gd name="T2" fmla="*/ 2 w 29"/>
                <a:gd name="T3" fmla="*/ 3 h 29"/>
                <a:gd name="T4" fmla="*/ 2 w 29"/>
                <a:gd name="T5" fmla="*/ 3 h 29"/>
                <a:gd name="T6" fmla="*/ 1 w 29"/>
                <a:gd name="T7" fmla="*/ 3 h 29"/>
                <a:gd name="T8" fmla="*/ 1 w 29"/>
                <a:gd name="T9" fmla="*/ 3 h 29"/>
                <a:gd name="T10" fmla="*/ 1 w 29"/>
                <a:gd name="T11" fmla="*/ 2 h 29"/>
                <a:gd name="T12" fmla="*/ 1 w 29"/>
                <a:gd name="T13" fmla="*/ 2 h 29"/>
                <a:gd name="T14" fmla="*/ 0 w 29"/>
                <a:gd name="T15" fmla="*/ 2 h 29"/>
                <a:gd name="T16" fmla="*/ 0 w 29"/>
                <a:gd name="T17" fmla="*/ 1 h 29"/>
                <a:gd name="T18" fmla="*/ 0 w 29"/>
                <a:gd name="T19" fmla="*/ 1 h 29"/>
                <a:gd name="T20" fmla="*/ 1 w 29"/>
                <a:gd name="T21" fmla="*/ 1 h 29"/>
                <a:gd name="T22" fmla="*/ 1 w 29"/>
                <a:gd name="T23" fmla="*/ 0 h 29"/>
                <a:gd name="T24" fmla="*/ 1 w 29"/>
                <a:gd name="T25" fmla="*/ 0 h 29"/>
                <a:gd name="T26" fmla="*/ 1 w 29"/>
                <a:gd name="T27" fmla="*/ 0 h 29"/>
                <a:gd name="T28" fmla="*/ 2 w 29"/>
                <a:gd name="T29" fmla="*/ 0 h 29"/>
                <a:gd name="T30" fmla="*/ 2 w 29"/>
                <a:gd name="T31" fmla="*/ 0 h 29"/>
                <a:gd name="T32" fmla="*/ 2 w 29"/>
                <a:gd name="T33" fmla="*/ 0 h 29"/>
                <a:gd name="T34" fmla="*/ 3 w 29"/>
                <a:gd name="T35" fmla="*/ 0 h 29"/>
                <a:gd name="T36" fmla="*/ 3 w 29"/>
                <a:gd name="T37" fmla="*/ 0 h 29"/>
                <a:gd name="T38" fmla="*/ 3 w 29"/>
                <a:gd name="T39" fmla="*/ 0 h 29"/>
                <a:gd name="T40" fmla="*/ 4 w 29"/>
                <a:gd name="T41" fmla="*/ 0 h 29"/>
                <a:gd name="T42" fmla="*/ 4 w 29"/>
                <a:gd name="T43" fmla="*/ 0 h 29"/>
                <a:gd name="T44" fmla="*/ 4 w 29"/>
                <a:gd name="T45" fmla="*/ 1 h 29"/>
                <a:gd name="T46" fmla="*/ 4 w 29"/>
                <a:gd name="T47" fmla="*/ 1 h 29"/>
                <a:gd name="T48" fmla="*/ 4 w 29"/>
                <a:gd name="T49" fmla="*/ 1 h 29"/>
                <a:gd name="T50" fmla="*/ 4 w 29"/>
                <a:gd name="T51" fmla="*/ 2 h 29"/>
                <a:gd name="T52" fmla="*/ 4 w 29"/>
                <a:gd name="T53" fmla="*/ 3 h 29"/>
                <a:gd name="T54" fmla="*/ 3 w 29"/>
                <a:gd name="T55" fmla="*/ 3 h 29"/>
                <a:gd name="T56" fmla="*/ 2 w 29"/>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24" name="Freeform 253"/>
            <p:cNvSpPr>
              <a:spLocks/>
            </p:cNvSpPr>
            <p:nvPr/>
          </p:nvSpPr>
          <p:spPr bwMode="auto">
            <a:xfrm>
              <a:off x="2624" y="2585"/>
              <a:ext cx="30" cy="29"/>
            </a:xfrm>
            <a:custGeom>
              <a:avLst/>
              <a:gdLst>
                <a:gd name="T0" fmla="*/ 8 w 60"/>
                <a:gd name="T1" fmla="*/ 3 h 59"/>
                <a:gd name="T2" fmla="*/ 8 w 60"/>
                <a:gd name="T3" fmla="*/ 3 h 59"/>
                <a:gd name="T4" fmla="*/ 8 w 60"/>
                <a:gd name="T5" fmla="*/ 2 h 59"/>
                <a:gd name="T6" fmla="*/ 7 w 60"/>
                <a:gd name="T7" fmla="*/ 1 h 59"/>
                <a:gd name="T8" fmla="*/ 7 w 60"/>
                <a:gd name="T9" fmla="*/ 1 h 59"/>
                <a:gd name="T10" fmla="*/ 6 w 60"/>
                <a:gd name="T11" fmla="*/ 0 h 59"/>
                <a:gd name="T12" fmla="*/ 6 w 60"/>
                <a:gd name="T13" fmla="*/ 0 h 59"/>
                <a:gd name="T14" fmla="*/ 5 w 60"/>
                <a:gd name="T15" fmla="*/ 0 h 59"/>
                <a:gd name="T16" fmla="*/ 4 w 60"/>
                <a:gd name="T17" fmla="*/ 0 h 59"/>
                <a:gd name="T18" fmla="*/ 3 w 60"/>
                <a:gd name="T19" fmla="*/ 0 h 59"/>
                <a:gd name="T20" fmla="*/ 2 w 60"/>
                <a:gd name="T21" fmla="*/ 1 h 59"/>
                <a:gd name="T22" fmla="*/ 1 w 60"/>
                <a:gd name="T23" fmla="*/ 2 h 59"/>
                <a:gd name="T24" fmla="*/ 0 w 60"/>
                <a:gd name="T25" fmla="*/ 3 h 59"/>
                <a:gd name="T26" fmla="*/ 1 w 60"/>
                <a:gd name="T27" fmla="*/ 4 h 59"/>
                <a:gd name="T28" fmla="*/ 1 w 60"/>
                <a:gd name="T29" fmla="*/ 5 h 59"/>
                <a:gd name="T30" fmla="*/ 1 w 60"/>
                <a:gd name="T31" fmla="*/ 5 h 59"/>
                <a:gd name="T32" fmla="*/ 2 w 60"/>
                <a:gd name="T33" fmla="*/ 6 h 59"/>
                <a:gd name="T34" fmla="*/ 2 w 60"/>
                <a:gd name="T35" fmla="*/ 6 h 59"/>
                <a:gd name="T36" fmla="*/ 3 w 60"/>
                <a:gd name="T37" fmla="*/ 7 h 59"/>
                <a:gd name="T38" fmla="*/ 4 w 60"/>
                <a:gd name="T39" fmla="*/ 7 h 59"/>
                <a:gd name="T40" fmla="*/ 4 w 60"/>
                <a:gd name="T41" fmla="*/ 7 h 59"/>
                <a:gd name="T42" fmla="*/ 5 w 60"/>
                <a:gd name="T43" fmla="*/ 7 h 59"/>
                <a:gd name="T44" fmla="*/ 6 w 60"/>
                <a:gd name="T45" fmla="*/ 7 h 59"/>
                <a:gd name="T46" fmla="*/ 6 w 60"/>
                <a:gd name="T47" fmla="*/ 6 h 59"/>
                <a:gd name="T48" fmla="*/ 7 w 60"/>
                <a:gd name="T49" fmla="*/ 6 h 59"/>
                <a:gd name="T50" fmla="*/ 7 w 60"/>
                <a:gd name="T51" fmla="*/ 5 h 59"/>
                <a:gd name="T52" fmla="*/ 8 w 60"/>
                <a:gd name="T53" fmla="*/ 5 h 59"/>
                <a:gd name="T54" fmla="*/ 8 w 60"/>
                <a:gd name="T55" fmla="*/ 4 h 59"/>
                <a:gd name="T56" fmla="*/ 8 w 60"/>
                <a:gd name="T57" fmla="*/ 3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25" name="Freeform 254"/>
            <p:cNvSpPr>
              <a:spLocks/>
            </p:cNvSpPr>
            <p:nvPr/>
          </p:nvSpPr>
          <p:spPr bwMode="auto">
            <a:xfrm>
              <a:off x="2631" y="2592"/>
              <a:ext cx="15" cy="14"/>
            </a:xfrm>
            <a:custGeom>
              <a:avLst/>
              <a:gdLst>
                <a:gd name="T0" fmla="*/ 2 w 30"/>
                <a:gd name="T1" fmla="*/ 3 h 29"/>
                <a:gd name="T2" fmla="*/ 2 w 30"/>
                <a:gd name="T3" fmla="*/ 3 h 29"/>
                <a:gd name="T4" fmla="*/ 2 w 30"/>
                <a:gd name="T5" fmla="*/ 3 h 29"/>
                <a:gd name="T6" fmla="*/ 1 w 30"/>
                <a:gd name="T7" fmla="*/ 3 h 29"/>
                <a:gd name="T8" fmla="*/ 1 w 30"/>
                <a:gd name="T9" fmla="*/ 3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0 h 29"/>
                <a:gd name="T24" fmla="*/ 1 w 30"/>
                <a:gd name="T25" fmla="*/ 0 h 29"/>
                <a:gd name="T26" fmla="*/ 1 w 30"/>
                <a:gd name="T27" fmla="*/ 0 h 29"/>
                <a:gd name="T28" fmla="*/ 2 w 30"/>
                <a:gd name="T29" fmla="*/ 0 h 29"/>
                <a:gd name="T30" fmla="*/ 2 w 30"/>
                <a:gd name="T31" fmla="*/ 0 h 29"/>
                <a:gd name="T32" fmla="*/ 2 w 30"/>
                <a:gd name="T33" fmla="*/ 0 h 29"/>
                <a:gd name="T34" fmla="*/ 3 w 30"/>
                <a:gd name="T35" fmla="*/ 0 h 29"/>
                <a:gd name="T36" fmla="*/ 3 w 30"/>
                <a:gd name="T37" fmla="*/ 0 h 29"/>
                <a:gd name="T38" fmla="*/ 3 w 30"/>
                <a:gd name="T39" fmla="*/ 0 h 29"/>
                <a:gd name="T40" fmla="*/ 4 w 30"/>
                <a:gd name="T41" fmla="*/ 0 h 29"/>
                <a:gd name="T42" fmla="*/ 4 w 30"/>
                <a:gd name="T43" fmla="*/ 0 h 29"/>
                <a:gd name="T44" fmla="*/ 4 w 30"/>
                <a:gd name="T45" fmla="*/ 1 h 29"/>
                <a:gd name="T46" fmla="*/ 4 w 30"/>
                <a:gd name="T47" fmla="*/ 1 h 29"/>
                <a:gd name="T48" fmla="*/ 4 w 30"/>
                <a:gd name="T49" fmla="*/ 1 h 29"/>
                <a:gd name="T50" fmla="*/ 4 w 30"/>
                <a:gd name="T51" fmla="*/ 2 h 29"/>
                <a:gd name="T52" fmla="*/ 4 w 30"/>
                <a:gd name="T53" fmla="*/ 3 h 29"/>
                <a:gd name="T54" fmla="*/ 3 w 30"/>
                <a:gd name="T55" fmla="*/ 3 h 29"/>
                <a:gd name="T56" fmla="*/ 2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26" name="Freeform 255"/>
            <p:cNvSpPr>
              <a:spLocks/>
            </p:cNvSpPr>
            <p:nvPr/>
          </p:nvSpPr>
          <p:spPr bwMode="auto">
            <a:xfrm>
              <a:off x="2621" y="2333"/>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27" name="Freeform 256"/>
            <p:cNvSpPr>
              <a:spLocks/>
            </p:cNvSpPr>
            <p:nvPr/>
          </p:nvSpPr>
          <p:spPr bwMode="auto">
            <a:xfrm>
              <a:off x="2628" y="2341"/>
              <a:ext cx="15" cy="15"/>
            </a:xfrm>
            <a:custGeom>
              <a:avLst/>
              <a:gdLst>
                <a:gd name="T0" fmla="*/ 2 w 30"/>
                <a:gd name="T1" fmla="*/ 4 h 29"/>
                <a:gd name="T2" fmla="*/ 2 w 30"/>
                <a:gd name="T3" fmla="*/ 4 h 29"/>
                <a:gd name="T4" fmla="*/ 2 w 30"/>
                <a:gd name="T5" fmla="*/ 4 h 29"/>
                <a:gd name="T6" fmla="*/ 1 w 30"/>
                <a:gd name="T7" fmla="*/ 4 h 29"/>
                <a:gd name="T8" fmla="*/ 1 w 30"/>
                <a:gd name="T9" fmla="*/ 3 h 29"/>
                <a:gd name="T10" fmla="*/ 1 w 30"/>
                <a:gd name="T11" fmla="*/ 3 h 29"/>
                <a:gd name="T12" fmla="*/ 1 w 30"/>
                <a:gd name="T13" fmla="*/ 3 h 29"/>
                <a:gd name="T14" fmla="*/ 0 w 30"/>
                <a:gd name="T15" fmla="*/ 3 h 29"/>
                <a:gd name="T16" fmla="*/ 0 w 30"/>
                <a:gd name="T17" fmla="*/ 2 h 29"/>
                <a:gd name="T18" fmla="*/ 0 w 30"/>
                <a:gd name="T19" fmla="*/ 2 h 29"/>
                <a:gd name="T20" fmla="*/ 1 w 30"/>
                <a:gd name="T21" fmla="*/ 1 h 29"/>
                <a:gd name="T22" fmla="*/ 1 w 30"/>
                <a:gd name="T23" fmla="*/ 1 h 29"/>
                <a:gd name="T24" fmla="*/ 1 w 30"/>
                <a:gd name="T25" fmla="*/ 1 h 29"/>
                <a:gd name="T26" fmla="*/ 1 w 30"/>
                <a:gd name="T27" fmla="*/ 1 h 29"/>
                <a:gd name="T28" fmla="*/ 2 w 30"/>
                <a:gd name="T29" fmla="*/ 1 h 29"/>
                <a:gd name="T30" fmla="*/ 2 w 30"/>
                <a:gd name="T31" fmla="*/ 0 h 29"/>
                <a:gd name="T32" fmla="*/ 2 w 30"/>
                <a:gd name="T33" fmla="*/ 0 h 29"/>
                <a:gd name="T34" fmla="*/ 3 w 30"/>
                <a:gd name="T35" fmla="*/ 0 h 29"/>
                <a:gd name="T36" fmla="*/ 3 w 30"/>
                <a:gd name="T37" fmla="*/ 1 h 29"/>
                <a:gd name="T38" fmla="*/ 3 w 30"/>
                <a:gd name="T39" fmla="*/ 1 h 29"/>
                <a:gd name="T40" fmla="*/ 4 w 30"/>
                <a:gd name="T41" fmla="*/ 1 h 29"/>
                <a:gd name="T42" fmla="*/ 4 w 30"/>
                <a:gd name="T43" fmla="*/ 1 h 29"/>
                <a:gd name="T44" fmla="*/ 4 w 30"/>
                <a:gd name="T45" fmla="*/ 1 h 29"/>
                <a:gd name="T46" fmla="*/ 4 w 30"/>
                <a:gd name="T47" fmla="*/ 2 h 29"/>
                <a:gd name="T48" fmla="*/ 4 w 30"/>
                <a:gd name="T49" fmla="*/ 2 h 29"/>
                <a:gd name="T50" fmla="*/ 4 w 30"/>
                <a:gd name="T51" fmla="*/ 3 h 29"/>
                <a:gd name="T52" fmla="*/ 4 w 30"/>
                <a:gd name="T53" fmla="*/ 3 h 29"/>
                <a:gd name="T54" fmla="*/ 3 w 30"/>
                <a:gd name="T55" fmla="*/ 4 h 29"/>
                <a:gd name="T56" fmla="*/ 2 w 30"/>
                <a:gd name="T57" fmla="*/ 4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28" name="Freeform 257"/>
            <p:cNvSpPr>
              <a:spLocks/>
            </p:cNvSpPr>
            <p:nvPr/>
          </p:nvSpPr>
          <p:spPr bwMode="auto">
            <a:xfrm>
              <a:off x="2709" y="2526"/>
              <a:ext cx="30" cy="30"/>
            </a:xfrm>
            <a:custGeom>
              <a:avLst/>
              <a:gdLst>
                <a:gd name="T0" fmla="*/ 8 w 60"/>
                <a:gd name="T1" fmla="*/ 4 h 59"/>
                <a:gd name="T2" fmla="*/ 8 w 60"/>
                <a:gd name="T3" fmla="*/ 3 h 59"/>
                <a:gd name="T4" fmla="*/ 8 w 60"/>
                <a:gd name="T5" fmla="*/ 3 h 59"/>
                <a:gd name="T6" fmla="*/ 7 w 60"/>
                <a:gd name="T7" fmla="*/ 2 h 59"/>
                <a:gd name="T8" fmla="*/ 7 w 60"/>
                <a:gd name="T9" fmla="*/ 1 h 59"/>
                <a:gd name="T10" fmla="*/ 6 w 60"/>
                <a:gd name="T11" fmla="*/ 1 h 59"/>
                <a:gd name="T12" fmla="*/ 6 w 60"/>
                <a:gd name="T13" fmla="*/ 1 h 59"/>
                <a:gd name="T14" fmla="*/ 5 w 60"/>
                <a:gd name="T15" fmla="*/ 1 h 59"/>
                <a:gd name="T16" fmla="*/ 4 w 60"/>
                <a:gd name="T17" fmla="*/ 0 h 59"/>
                <a:gd name="T18" fmla="*/ 3 w 60"/>
                <a:gd name="T19" fmla="*/ 1 h 59"/>
                <a:gd name="T20" fmla="*/ 2 w 60"/>
                <a:gd name="T21" fmla="*/ 1 h 59"/>
                <a:gd name="T22" fmla="*/ 1 w 60"/>
                <a:gd name="T23" fmla="*/ 3 h 59"/>
                <a:gd name="T24" fmla="*/ 0 w 60"/>
                <a:gd name="T25" fmla="*/ 4 h 59"/>
                <a:gd name="T26" fmla="*/ 1 w 60"/>
                <a:gd name="T27" fmla="*/ 5 h 59"/>
                <a:gd name="T28" fmla="*/ 1 w 60"/>
                <a:gd name="T29" fmla="*/ 6 h 59"/>
                <a:gd name="T30" fmla="*/ 1 w 60"/>
                <a:gd name="T31" fmla="*/ 6 h 59"/>
                <a:gd name="T32" fmla="*/ 2 w 60"/>
                <a:gd name="T33" fmla="*/ 7 h 59"/>
                <a:gd name="T34" fmla="*/ 2 w 60"/>
                <a:gd name="T35" fmla="*/ 7 h 59"/>
                <a:gd name="T36" fmla="*/ 3 w 60"/>
                <a:gd name="T37" fmla="*/ 8 h 59"/>
                <a:gd name="T38" fmla="*/ 3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29" name="Freeform 258"/>
            <p:cNvSpPr>
              <a:spLocks/>
            </p:cNvSpPr>
            <p:nvPr/>
          </p:nvSpPr>
          <p:spPr bwMode="auto">
            <a:xfrm>
              <a:off x="2716" y="2533"/>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30" name="Freeform 259"/>
            <p:cNvSpPr>
              <a:spLocks/>
            </p:cNvSpPr>
            <p:nvPr/>
          </p:nvSpPr>
          <p:spPr bwMode="auto">
            <a:xfrm>
              <a:off x="2821" y="2427"/>
              <a:ext cx="30" cy="30"/>
            </a:xfrm>
            <a:custGeom>
              <a:avLst/>
              <a:gdLst>
                <a:gd name="T0" fmla="*/ 8 w 58"/>
                <a:gd name="T1" fmla="*/ 4 h 58"/>
                <a:gd name="T2" fmla="*/ 8 w 58"/>
                <a:gd name="T3" fmla="*/ 3 h 58"/>
                <a:gd name="T4" fmla="*/ 8 w 58"/>
                <a:gd name="T5" fmla="*/ 3 h 58"/>
                <a:gd name="T6" fmla="*/ 7 w 58"/>
                <a:gd name="T7" fmla="*/ 2 h 58"/>
                <a:gd name="T8" fmla="*/ 7 w 58"/>
                <a:gd name="T9" fmla="*/ 1 h 58"/>
                <a:gd name="T10" fmla="*/ 6 w 58"/>
                <a:gd name="T11" fmla="*/ 1 h 58"/>
                <a:gd name="T12" fmla="*/ 6 w 58"/>
                <a:gd name="T13" fmla="*/ 1 h 58"/>
                <a:gd name="T14" fmla="*/ 5 w 58"/>
                <a:gd name="T15" fmla="*/ 0 h 58"/>
                <a:gd name="T16" fmla="*/ 4 w 58"/>
                <a:gd name="T17" fmla="*/ 0 h 58"/>
                <a:gd name="T18" fmla="*/ 3 w 58"/>
                <a:gd name="T19" fmla="*/ 1 h 58"/>
                <a:gd name="T20" fmla="*/ 1 w 58"/>
                <a:gd name="T21" fmla="*/ 1 h 58"/>
                <a:gd name="T22" fmla="*/ 1 w 58"/>
                <a:gd name="T23" fmla="*/ 3 h 58"/>
                <a:gd name="T24" fmla="*/ 0 w 58"/>
                <a:gd name="T25" fmla="*/ 4 h 58"/>
                <a:gd name="T26" fmla="*/ 0 w 58"/>
                <a:gd name="T27" fmla="*/ 5 h 58"/>
                <a:gd name="T28" fmla="*/ 1 w 58"/>
                <a:gd name="T29" fmla="*/ 6 h 58"/>
                <a:gd name="T30" fmla="*/ 1 w 58"/>
                <a:gd name="T31" fmla="*/ 6 h 58"/>
                <a:gd name="T32" fmla="*/ 1 w 58"/>
                <a:gd name="T33" fmla="*/ 7 h 58"/>
                <a:gd name="T34" fmla="*/ 2 w 58"/>
                <a:gd name="T35" fmla="*/ 7 h 58"/>
                <a:gd name="T36" fmla="*/ 3 w 58"/>
                <a:gd name="T37" fmla="*/ 8 h 58"/>
                <a:gd name="T38" fmla="*/ 3 w 58"/>
                <a:gd name="T39" fmla="*/ 8 h 58"/>
                <a:gd name="T40" fmla="*/ 4 w 58"/>
                <a:gd name="T41" fmla="*/ 8 h 58"/>
                <a:gd name="T42" fmla="*/ 5 w 58"/>
                <a:gd name="T43" fmla="*/ 8 h 58"/>
                <a:gd name="T44" fmla="*/ 6 w 58"/>
                <a:gd name="T45" fmla="*/ 8 h 58"/>
                <a:gd name="T46" fmla="*/ 6 w 58"/>
                <a:gd name="T47" fmla="*/ 7 h 58"/>
                <a:gd name="T48" fmla="*/ 7 w 58"/>
                <a:gd name="T49" fmla="*/ 7 h 58"/>
                <a:gd name="T50" fmla="*/ 7 w 58"/>
                <a:gd name="T51" fmla="*/ 6 h 58"/>
                <a:gd name="T52" fmla="*/ 8 w 58"/>
                <a:gd name="T53" fmla="*/ 6 h 58"/>
                <a:gd name="T54" fmla="*/ 8 w 58"/>
                <a:gd name="T55" fmla="*/ 5 h 58"/>
                <a:gd name="T56" fmla="*/ 8 w 58"/>
                <a:gd name="T57" fmla="*/ 4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31" name="Freeform 260"/>
            <p:cNvSpPr>
              <a:spLocks/>
            </p:cNvSpPr>
            <p:nvPr/>
          </p:nvSpPr>
          <p:spPr bwMode="auto">
            <a:xfrm>
              <a:off x="2829" y="2435"/>
              <a:ext cx="14" cy="14"/>
            </a:xfrm>
            <a:custGeom>
              <a:avLst/>
              <a:gdLst>
                <a:gd name="T0" fmla="*/ 1 w 29"/>
                <a:gd name="T1" fmla="*/ 4 h 28"/>
                <a:gd name="T2" fmla="*/ 1 w 29"/>
                <a:gd name="T3" fmla="*/ 4 h 28"/>
                <a:gd name="T4" fmla="*/ 1 w 29"/>
                <a:gd name="T5" fmla="*/ 4 h 28"/>
                <a:gd name="T6" fmla="*/ 0 w 29"/>
                <a:gd name="T7" fmla="*/ 4 h 28"/>
                <a:gd name="T8" fmla="*/ 0 w 29"/>
                <a:gd name="T9" fmla="*/ 3 h 28"/>
                <a:gd name="T10" fmla="*/ 0 w 29"/>
                <a:gd name="T11" fmla="*/ 3 h 28"/>
                <a:gd name="T12" fmla="*/ 0 w 29"/>
                <a:gd name="T13" fmla="*/ 3 h 28"/>
                <a:gd name="T14" fmla="*/ 0 w 29"/>
                <a:gd name="T15" fmla="*/ 3 h 28"/>
                <a:gd name="T16" fmla="*/ 0 w 29"/>
                <a:gd name="T17" fmla="*/ 2 h 28"/>
                <a:gd name="T18" fmla="*/ 0 w 29"/>
                <a:gd name="T19" fmla="*/ 2 h 28"/>
                <a:gd name="T20" fmla="*/ 0 w 29"/>
                <a:gd name="T21" fmla="*/ 1 h 28"/>
                <a:gd name="T22" fmla="*/ 0 w 29"/>
                <a:gd name="T23" fmla="*/ 1 h 28"/>
                <a:gd name="T24" fmla="*/ 0 w 29"/>
                <a:gd name="T25" fmla="*/ 1 h 28"/>
                <a:gd name="T26" fmla="*/ 0 w 29"/>
                <a:gd name="T27" fmla="*/ 1 h 28"/>
                <a:gd name="T28" fmla="*/ 1 w 29"/>
                <a:gd name="T29" fmla="*/ 1 h 28"/>
                <a:gd name="T30" fmla="*/ 1 w 29"/>
                <a:gd name="T31" fmla="*/ 0 h 28"/>
                <a:gd name="T32" fmla="*/ 1 w 29"/>
                <a:gd name="T33" fmla="*/ 0 h 28"/>
                <a:gd name="T34" fmla="*/ 2 w 29"/>
                <a:gd name="T35" fmla="*/ 0 h 28"/>
                <a:gd name="T36" fmla="*/ 2 w 29"/>
                <a:gd name="T37" fmla="*/ 1 h 28"/>
                <a:gd name="T38" fmla="*/ 3 w 29"/>
                <a:gd name="T39" fmla="*/ 1 h 28"/>
                <a:gd name="T40" fmla="*/ 3 w 29"/>
                <a:gd name="T41" fmla="*/ 1 h 28"/>
                <a:gd name="T42" fmla="*/ 3 w 29"/>
                <a:gd name="T43" fmla="*/ 1 h 28"/>
                <a:gd name="T44" fmla="*/ 3 w 29"/>
                <a:gd name="T45" fmla="*/ 1 h 28"/>
                <a:gd name="T46" fmla="*/ 3 w 29"/>
                <a:gd name="T47" fmla="*/ 2 h 28"/>
                <a:gd name="T48" fmla="*/ 3 w 29"/>
                <a:gd name="T49" fmla="*/ 2 h 28"/>
                <a:gd name="T50" fmla="*/ 3 w 29"/>
                <a:gd name="T51" fmla="*/ 3 h 28"/>
                <a:gd name="T52" fmla="*/ 3 w 29"/>
                <a:gd name="T53" fmla="*/ 3 h 28"/>
                <a:gd name="T54" fmla="*/ 2 w 29"/>
                <a:gd name="T55" fmla="*/ 4 h 28"/>
                <a:gd name="T56" fmla="*/ 1 w 29"/>
                <a:gd name="T57" fmla="*/ 4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32" name="Freeform 261"/>
            <p:cNvSpPr>
              <a:spLocks/>
            </p:cNvSpPr>
            <p:nvPr/>
          </p:nvSpPr>
          <p:spPr bwMode="auto">
            <a:xfrm>
              <a:off x="2818" y="2606"/>
              <a:ext cx="30" cy="30"/>
            </a:xfrm>
            <a:custGeom>
              <a:avLst/>
              <a:gdLst>
                <a:gd name="T0" fmla="*/ 8 w 60"/>
                <a:gd name="T1" fmla="*/ 4 h 60"/>
                <a:gd name="T2" fmla="*/ 8 w 60"/>
                <a:gd name="T3" fmla="*/ 3 h 60"/>
                <a:gd name="T4" fmla="*/ 8 w 60"/>
                <a:gd name="T5" fmla="*/ 3 h 60"/>
                <a:gd name="T6" fmla="*/ 7 w 60"/>
                <a:gd name="T7" fmla="*/ 2 h 60"/>
                <a:gd name="T8" fmla="*/ 7 w 60"/>
                <a:gd name="T9" fmla="*/ 1 h 60"/>
                <a:gd name="T10" fmla="*/ 6 w 60"/>
                <a:gd name="T11" fmla="*/ 1 h 60"/>
                <a:gd name="T12" fmla="*/ 6 w 60"/>
                <a:gd name="T13" fmla="*/ 1 h 60"/>
                <a:gd name="T14" fmla="*/ 5 w 60"/>
                <a:gd name="T15" fmla="*/ 0 h 60"/>
                <a:gd name="T16" fmla="*/ 4 w 60"/>
                <a:gd name="T17" fmla="*/ 0 h 60"/>
                <a:gd name="T18" fmla="*/ 3 w 60"/>
                <a:gd name="T19" fmla="*/ 1 h 60"/>
                <a:gd name="T20" fmla="*/ 2 w 60"/>
                <a:gd name="T21" fmla="*/ 1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33" name="Freeform 262"/>
            <p:cNvSpPr>
              <a:spLocks/>
            </p:cNvSpPr>
            <p:nvPr/>
          </p:nvSpPr>
          <p:spPr bwMode="auto">
            <a:xfrm>
              <a:off x="2826" y="2613"/>
              <a:ext cx="15" cy="15"/>
            </a:xfrm>
            <a:custGeom>
              <a:avLst/>
              <a:gdLst>
                <a:gd name="T0" fmla="*/ 2 w 30"/>
                <a:gd name="T1" fmla="*/ 4 h 28"/>
                <a:gd name="T2" fmla="*/ 2 w 30"/>
                <a:gd name="T3" fmla="*/ 4 h 28"/>
                <a:gd name="T4" fmla="*/ 2 w 30"/>
                <a:gd name="T5" fmla="*/ 4 h 28"/>
                <a:gd name="T6" fmla="*/ 1 w 30"/>
                <a:gd name="T7" fmla="*/ 4 h 28"/>
                <a:gd name="T8" fmla="*/ 1 w 30"/>
                <a:gd name="T9" fmla="*/ 4 h 28"/>
                <a:gd name="T10" fmla="*/ 1 w 30"/>
                <a:gd name="T11" fmla="*/ 3 h 28"/>
                <a:gd name="T12" fmla="*/ 1 w 30"/>
                <a:gd name="T13" fmla="*/ 3 h 28"/>
                <a:gd name="T14" fmla="*/ 0 w 30"/>
                <a:gd name="T15" fmla="*/ 3 h 28"/>
                <a:gd name="T16" fmla="*/ 0 w 30"/>
                <a:gd name="T17" fmla="*/ 2 h 28"/>
                <a:gd name="T18" fmla="*/ 0 w 30"/>
                <a:gd name="T19" fmla="*/ 2 h 28"/>
                <a:gd name="T20" fmla="*/ 1 w 30"/>
                <a:gd name="T21" fmla="*/ 2 h 28"/>
                <a:gd name="T22" fmla="*/ 1 w 30"/>
                <a:gd name="T23" fmla="*/ 1 h 28"/>
                <a:gd name="T24" fmla="*/ 1 w 30"/>
                <a:gd name="T25" fmla="*/ 1 h 28"/>
                <a:gd name="T26" fmla="*/ 1 w 30"/>
                <a:gd name="T27" fmla="*/ 1 h 28"/>
                <a:gd name="T28" fmla="*/ 2 w 30"/>
                <a:gd name="T29" fmla="*/ 1 h 28"/>
                <a:gd name="T30" fmla="*/ 2 w 30"/>
                <a:gd name="T31" fmla="*/ 0 h 28"/>
                <a:gd name="T32" fmla="*/ 2 w 30"/>
                <a:gd name="T33" fmla="*/ 0 h 28"/>
                <a:gd name="T34" fmla="*/ 3 w 30"/>
                <a:gd name="T35" fmla="*/ 0 h 28"/>
                <a:gd name="T36" fmla="*/ 3 w 30"/>
                <a:gd name="T37" fmla="*/ 1 h 28"/>
                <a:gd name="T38" fmla="*/ 3 w 30"/>
                <a:gd name="T39" fmla="*/ 1 h 28"/>
                <a:gd name="T40" fmla="*/ 4 w 30"/>
                <a:gd name="T41" fmla="*/ 1 h 28"/>
                <a:gd name="T42" fmla="*/ 4 w 30"/>
                <a:gd name="T43" fmla="*/ 1 h 28"/>
                <a:gd name="T44" fmla="*/ 4 w 30"/>
                <a:gd name="T45" fmla="*/ 2 h 28"/>
                <a:gd name="T46" fmla="*/ 4 w 30"/>
                <a:gd name="T47" fmla="*/ 2 h 28"/>
                <a:gd name="T48" fmla="*/ 4 w 30"/>
                <a:gd name="T49" fmla="*/ 2 h 28"/>
                <a:gd name="T50" fmla="*/ 4 w 30"/>
                <a:gd name="T51" fmla="*/ 3 h 28"/>
                <a:gd name="T52" fmla="*/ 4 w 30"/>
                <a:gd name="T53" fmla="*/ 4 h 28"/>
                <a:gd name="T54" fmla="*/ 3 w 30"/>
                <a:gd name="T55" fmla="*/ 4 h 28"/>
                <a:gd name="T56" fmla="*/ 2 w 30"/>
                <a:gd name="T57" fmla="*/ 4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34" name="Freeform 263"/>
            <p:cNvSpPr>
              <a:spLocks/>
            </p:cNvSpPr>
            <p:nvPr/>
          </p:nvSpPr>
          <p:spPr bwMode="auto">
            <a:xfrm>
              <a:off x="2802" y="2723"/>
              <a:ext cx="30" cy="30"/>
            </a:xfrm>
            <a:custGeom>
              <a:avLst/>
              <a:gdLst>
                <a:gd name="T0" fmla="*/ 8 w 59"/>
                <a:gd name="T1" fmla="*/ 4 h 60"/>
                <a:gd name="T2" fmla="*/ 8 w 59"/>
                <a:gd name="T3" fmla="*/ 4 h 60"/>
                <a:gd name="T4" fmla="*/ 8 w 59"/>
                <a:gd name="T5" fmla="*/ 3 h 60"/>
                <a:gd name="T6" fmla="*/ 7 w 59"/>
                <a:gd name="T7" fmla="*/ 2 h 60"/>
                <a:gd name="T8" fmla="*/ 7 w 59"/>
                <a:gd name="T9" fmla="*/ 2 h 60"/>
                <a:gd name="T10" fmla="*/ 6 w 59"/>
                <a:gd name="T11" fmla="*/ 1 h 60"/>
                <a:gd name="T12" fmla="*/ 6 w 59"/>
                <a:gd name="T13" fmla="*/ 1 h 60"/>
                <a:gd name="T14" fmla="*/ 5 w 59"/>
                <a:gd name="T15" fmla="*/ 1 h 60"/>
                <a:gd name="T16" fmla="*/ 4 w 59"/>
                <a:gd name="T17" fmla="*/ 0 h 60"/>
                <a:gd name="T18" fmla="*/ 3 w 59"/>
                <a:gd name="T19" fmla="*/ 1 h 60"/>
                <a:gd name="T20" fmla="*/ 2 w 59"/>
                <a:gd name="T21" fmla="*/ 2 h 60"/>
                <a:gd name="T22" fmla="*/ 1 w 59"/>
                <a:gd name="T23" fmla="*/ 3 h 60"/>
                <a:gd name="T24" fmla="*/ 0 w 59"/>
                <a:gd name="T25" fmla="*/ 4 h 60"/>
                <a:gd name="T26" fmla="*/ 1 w 59"/>
                <a:gd name="T27" fmla="*/ 5 h 60"/>
                <a:gd name="T28" fmla="*/ 1 w 59"/>
                <a:gd name="T29" fmla="*/ 6 h 60"/>
                <a:gd name="T30" fmla="*/ 1 w 59"/>
                <a:gd name="T31" fmla="*/ 6 h 60"/>
                <a:gd name="T32" fmla="*/ 2 w 59"/>
                <a:gd name="T33" fmla="*/ 7 h 60"/>
                <a:gd name="T34" fmla="*/ 2 w 59"/>
                <a:gd name="T35" fmla="*/ 7 h 60"/>
                <a:gd name="T36" fmla="*/ 3 w 59"/>
                <a:gd name="T37" fmla="*/ 8 h 60"/>
                <a:gd name="T38" fmla="*/ 3 w 59"/>
                <a:gd name="T39" fmla="*/ 8 h 60"/>
                <a:gd name="T40" fmla="*/ 4 w 59"/>
                <a:gd name="T41" fmla="*/ 8 h 60"/>
                <a:gd name="T42" fmla="*/ 5 w 59"/>
                <a:gd name="T43" fmla="*/ 8 h 60"/>
                <a:gd name="T44" fmla="*/ 6 w 59"/>
                <a:gd name="T45" fmla="*/ 8 h 60"/>
                <a:gd name="T46" fmla="*/ 6 w 59"/>
                <a:gd name="T47" fmla="*/ 7 h 60"/>
                <a:gd name="T48" fmla="*/ 7 w 59"/>
                <a:gd name="T49" fmla="*/ 7 h 60"/>
                <a:gd name="T50" fmla="*/ 7 w 59"/>
                <a:gd name="T51" fmla="*/ 6 h 60"/>
                <a:gd name="T52" fmla="*/ 8 w 59"/>
                <a:gd name="T53" fmla="*/ 6 h 60"/>
                <a:gd name="T54" fmla="*/ 8 w 59"/>
                <a:gd name="T55" fmla="*/ 5 h 60"/>
                <a:gd name="T56" fmla="*/ 8 w 59"/>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35" name="Freeform 264"/>
            <p:cNvSpPr>
              <a:spLocks/>
            </p:cNvSpPr>
            <p:nvPr/>
          </p:nvSpPr>
          <p:spPr bwMode="auto">
            <a:xfrm>
              <a:off x="2810" y="2730"/>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36" name="Freeform 265"/>
            <p:cNvSpPr>
              <a:spLocks/>
            </p:cNvSpPr>
            <p:nvPr/>
          </p:nvSpPr>
          <p:spPr bwMode="auto">
            <a:xfrm>
              <a:off x="3018" y="2652"/>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37" name="Freeform 266"/>
            <p:cNvSpPr>
              <a:spLocks/>
            </p:cNvSpPr>
            <p:nvPr/>
          </p:nvSpPr>
          <p:spPr bwMode="auto">
            <a:xfrm>
              <a:off x="3025" y="2660"/>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38" name="Freeform 267"/>
            <p:cNvSpPr>
              <a:spLocks/>
            </p:cNvSpPr>
            <p:nvPr/>
          </p:nvSpPr>
          <p:spPr bwMode="auto">
            <a:xfrm>
              <a:off x="3124" y="2731"/>
              <a:ext cx="30" cy="30"/>
            </a:xfrm>
            <a:custGeom>
              <a:avLst/>
              <a:gdLst>
                <a:gd name="T0" fmla="*/ 8 w 60"/>
                <a:gd name="T1" fmla="*/ 4 h 59"/>
                <a:gd name="T2" fmla="*/ 8 w 60"/>
                <a:gd name="T3" fmla="*/ 3 h 59"/>
                <a:gd name="T4" fmla="*/ 8 w 60"/>
                <a:gd name="T5" fmla="*/ 3 h 59"/>
                <a:gd name="T6" fmla="*/ 7 w 60"/>
                <a:gd name="T7" fmla="*/ 2 h 59"/>
                <a:gd name="T8" fmla="*/ 7 w 60"/>
                <a:gd name="T9" fmla="*/ 2 h 59"/>
                <a:gd name="T10" fmla="*/ 6 w 60"/>
                <a:gd name="T11" fmla="*/ 1 h 59"/>
                <a:gd name="T12" fmla="*/ 6 w 60"/>
                <a:gd name="T13" fmla="*/ 1 h 59"/>
                <a:gd name="T14" fmla="*/ 5 w 60"/>
                <a:gd name="T15" fmla="*/ 1 h 59"/>
                <a:gd name="T16" fmla="*/ 4 w 60"/>
                <a:gd name="T17" fmla="*/ 0 h 59"/>
                <a:gd name="T18" fmla="*/ 3 w 60"/>
                <a:gd name="T19" fmla="*/ 1 h 59"/>
                <a:gd name="T20" fmla="*/ 2 w 60"/>
                <a:gd name="T21" fmla="*/ 2 h 59"/>
                <a:gd name="T22" fmla="*/ 1 w 60"/>
                <a:gd name="T23" fmla="*/ 3 h 59"/>
                <a:gd name="T24" fmla="*/ 0 w 60"/>
                <a:gd name="T25" fmla="*/ 4 h 59"/>
                <a:gd name="T26" fmla="*/ 1 w 60"/>
                <a:gd name="T27" fmla="*/ 5 h 59"/>
                <a:gd name="T28" fmla="*/ 1 w 60"/>
                <a:gd name="T29" fmla="*/ 6 h 59"/>
                <a:gd name="T30" fmla="*/ 1 w 60"/>
                <a:gd name="T31" fmla="*/ 6 h 59"/>
                <a:gd name="T32" fmla="*/ 2 w 60"/>
                <a:gd name="T33" fmla="*/ 7 h 59"/>
                <a:gd name="T34" fmla="*/ 2 w 60"/>
                <a:gd name="T35" fmla="*/ 7 h 59"/>
                <a:gd name="T36" fmla="*/ 3 w 60"/>
                <a:gd name="T37" fmla="*/ 8 h 59"/>
                <a:gd name="T38" fmla="*/ 4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39" name="Freeform 268"/>
            <p:cNvSpPr>
              <a:spLocks/>
            </p:cNvSpPr>
            <p:nvPr/>
          </p:nvSpPr>
          <p:spPr bwMode="auto">
            <a:xfrm>
              <a:off x="3132" y="2738"/>
              <a:ext cx="15" cy="15"/>
            </a:xfrm>
            <a:custGeom>
              <a:avLst/>
              <a:gdLst>
                <a:gd name="T0" fmla="*/ 2 w 30"/>
                <a:gd name="T1" fmla="*/ 4 h 29"/>
                <a:gd name="T2" fmla="*/ 2 w 30"/>
                <a:gd name="T3" fmla="*/ 4 h 29"/>
                <a:gd name="T4" fmla="*/ 2 w 30"/>
                <a:gd name="T5" fmla="*/ 4 h 29"/>
                <a:gd name="T6" fmla="*/ 1 w 30"/>
                <a:gd name="T7" fmla="*/ 4 h 29"/>
                <a:gd name="T8" fmla="*/ 1 w 30"/>
                <a:gd name="T9" fmla="*/ 4 h 29"/>
                <a:gd name="T10" fmla="*/ 1 w 30"/>
                <a:gd name="T11" fmla="*/ 3 h 29"/>
                <a:gd name="T12" fmla="*/ 1 w 30"/>
                <a:gd name="T13" fmla="*/ 3 h 29"/>
                <a:gd name="T14" fmla="*/ 0 w 30"/>
                <a:gd name="T15" fmla="*/ 3 h 29"/>
                <a:gd name="T16" fmla="*/ 0 w 30"/>
                <a:gd name="T17" fmla="*/ 2 h 29"/>
                <a:gd name="T18" fmla="*/ 0 w 30"/>
                <a:gd name="T19" fmla="*/ 2 h 29"/>
                <a:gd name="T20" fmla="*/ 1 w 30"/>
                <a:gd name="T21" fmla="*/ 2 h 29"/>
                <a:gd name="T22" fmla="*/ 1 w 30"/>
                <a:gd name="T23" fmla="*/ 1 h 29"/>
                <a:gd name="T24" fmla="*/ 1 w 30"/>
                <a:gd name="T25" fmla="*/ 1 h 29"/>
                <a:gd name="T26" fmla="*/ 1 w 30"/>
                <a:gd name="T27" fmla="*/ 1 h 29"/>
                <a:gd name="T28" fmla="*/ 2 w 30"/>
                <a:gd name="T29" fmla="*/ 1 h 29"/>
                <a:gd name="T30" fmla="*/ 2 w 30"/>
                <a:gd name="T31" fmla="*/ 0 h 29"/>
                <a:gd name="T32" fmla="*/ 2 w 30"/>
                <a:gd name="T33" fmla="*/ 0 h 29"/>
                <a:gd name="T34" fmla="*/ 3 w 30"/>
                <a:gd name="T35" fmla="*/ 0 h 29"/>
                <a:gd name="T36" fmla="*/ 3 w 30"/>
                <a:gd name="T37" fmla="*/ 1 h 29"/>
                <a:gd name="T38" fmla="*/ 3 w 30"/>
                <a:gd name="T39" fmla="*/ 1 h 29"/>
                <a:gd name="T40" fmla="*/ 4 w 30"/>
                <a:gd name="T41" fmla="*/ 1 h 29"/>
                <a:gd name="T42" fmla="*/ 4 w 30"/>
                <a:gd name="T43" fmla="*/ 1 h 29"/>
                <a:gd name="T44" fmla="*/ 4 w 30"/>
                <a:gd name="T45" fmla="*/ 2 h 29"/>
                <a:gd name="T46" fmla="*/ 4 w 30"/>
                <a:gd name="T47" fmla="*/ 2 h 29"/>
                <a:gd name="T48" fmla="*/ 4 w 30"/>
                <a:gd name="T49" fmla="*/ 2 h 29"/>
                <a:gd name="T50" fmla="*/ 4 w 30"/>
                <a:gd name="T51" fmla="*/ 3 h 29"/>
                <a:gd name="T52" fmla="*/ 4 w 30"/>
                <a:gd name="T53" fmla="*/ 4 h 29"/>
                <a:gd name="T54" fmla="*/ 3 w 30"/>
                <a:gd name="T55" fmla="*/ 4 h 29"/>
                <a:gd name="T56" fmla="*/ 2 w 30"/>
                <a:gd name="T57" fmla="*/ 4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40" name="Freeform 269"/>
            <p:cNvSpPr>
              <a:spLocks/>
            </p:cNvSpPr>
            <p:nvPr/>
          </p:nvSpPr>
          <p:spPr bwMode="auto">
            <a:xfrm>
              <a:off x="3079" y="2462"/>
              <a:ext cx="30" cy="30"/>
            </a:xfrm>
            <a:custGeom>
              <a:avLst/>
              <a:gdLst>
                <a:gd name="T0" fmla="*/ 8 w 59"/>
                <a:gd name="T1" fmla="*/ 4 h 60"/>
                <a:gd name="T2" fmla="*/ 8 w 59"/>
                <a:gd name="T3" fmla="*/ 3 h 60"/>
                <a:gd name="T4" fmla="*/ 8 w 59"/>
                <a:gd name="T5" fmla="*/ 3 h 60"/>
                <a:gd name="T6" fmla="*/ 7 w 59"/>
                <a:gd name="T7" fmla="*/ 2 h 60"/>
                <a:gd name="T8" fmla="*/ 7 w 59"/>
                <a:gd name="T9" fmla="*/ 1 h 60"/>
                <a:gd name="T10" fmla="*/ 6 w 59"/>
                <a:gd name="T11" fmla="*/ 1 h 60"/>
                <a:gd name="T12" fmla="*/ 6 w 59"/>
                <a:gd name="T13" fmla="*/ 1 h 60"/>
                <a:gd name="T14" fmla="*/ 5 w 59"/>
                <a:gd name="T15" fmla="*/ 0 h 60"/>
                <a:gd name="T16" fmla="*/ 4 w 59"/>
                <a:gd name="T17" fmla="*/ 0 h 60"/>
                <a:gd name="T18" fmla="*/ 3 w 59"/>
                <a:gd name="T19" fmla="*/ 1 h 60"/>
                <a:gd name="T20" fmla="*/ 2 w 59"/>
                <a:gd name="T21" fmla="*/ 1 h 60"/>
                <a:gd name="T22" fmla="*/ 1 w 59"/>
                <a:gd name="T23" fmla="*/ 3 h 60"/>
                <a:gd name="T24" fmla="*/ 0 w 59"/>
                <a:gd name="T25" fmla="*/ 4 h 60"/>
                <a:gd name="T26" fmla="*/ 0 w 59"/>
                <a:gd name="T27" fmla="*/ 5 h 60"/>
                <a:gd name="T28" fmla="*/ 1 w 59"/>
                <a:gd name="T29" fmla="*/ 6 h 60"/>
                <a:gd name="T30" fmla="*/ 1 w 59"/>
                <a:gd name="T31" fmla="*/ 6 h 60"/>
                <a:gd name="T32" fmla="*/ 2 w 59"/>
                <a:gd name="T33" fmla="*/ 7 h 60"/>
                <a:gd name="T34" fmla="*/ 2 w 59"/>
                <a:gd name="T35" fmla="*/ 7 h 60"/>
                <a:gd name="T36" fmla="*/ 3 w 59"/>
                <a:gd name="T37" fmla="*/ 8 h 60"/>
                <a:gd name="T38" fmla="*/ 4 w 59"/>
                <a:gd name="T39" fmla="*/ 8 h 60"/>
                <a:gd name="T40" fmla="*/ 4 w 59"/>
                <a:gd name="T41" fmla="*/ 8 h 60"/>
                <a:gd name="T42" fmla="*/ 5 w 59"/>
                <a:gd name="T43" fmla="*/ 8 h 60"/>
                <a:gd name="T44" fmla="*/ 6 w 59"/>
                <a:gd name="T45" fmla="*/ 8 h 60"/>
                <a:gd name="T46" fmla="*/ 6 w 59"/>
                <a:gd name="T47" fmla="*/ 7 h 60"/>
                <a:gd name="T48" fmla="*/ 7 w 59"/>
                <a:gd name="T49" fmla="*/ 7 h 60"/>
                <a:gd name="T50" fmla="*/ 7 w 59"/>
                <a:gd name="T51" fmla="*/ 6 h 60"/>
                <a:gd name="T52" fmla="*/ 8 w 59"/>
                <a:gd name="T53" fmla="*/ 6 h 60"/>
                <a:gd name="T54" fmla="*/ 8 w 59"/>
                <a:gd name="T55" fmla="*/ 5 h 60"/>
                <a:gd name="T56" fmla="*/ 8 w 59"/>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41" name="Freeform 270"/>
            <p:cNvSpPr>
              <a:spLocks/>
            </p:cNvSpPr>
            <p:nvPr/>
          </p:nvSpPr>
          <p:spPr bwMode="auto">
            <a:xfrm>
              <a:off x="3087" y="2469"/>
              <a:ext cx="14" cy="15"/>
            </a:xfrm>
            <a:custGeom>
              <a:avLst/>
              <a:gdLst>
                <a:gd name="T0" fmla="*/ 1 w 29"/>
                <a:gd name="T1" fmla="*/ 4 h 28"/>
                <a:gd name="T2" fmla="*/ 1 w 29"/>
                <a:gd name="T3" fmla="*/ 4 h 28"/>
                <a:gd name="T4" fmla="*/ 1 w 29"/>
                <a:gd name="T5" fmla="*/ 4 h 28"/>
                <a:gd name="T6" fmla="*/ 0 w 29"/>
                <a:gd name="T7" fmla="*/ 4 h 28"/>
                <a:gd name="T8" fmla="*/ 0 w 29"/>
                <a:gd name="T9" fmla="*/ 4 h 28"/>
                <a:gd name="T10" fmla="*/ 0 w 29"/>
                <a:gd name="T11" fmla="*/ 3 h 28"/>
                <a:gd name="T12" fmla="*/ 0 w 29"/>
                <a:gd name="T13" fmla="*/ 3 h 28"/>
                <a:gd name="T14" fmla="*/ 0 w 29"/>
                <a:gd name="T15" fmla="*/ 3 h 28"/>
                <a:gd name="T16" fmla="*/ 0 w 29"/>
                <a:gd name="T17" fmla="*/ 2 h 28"/>
                <a:gd name="T18" fmla="*/ 0 w 29"/>
                <a:gd name="T19" fmla="*/ 2 h 28"/>
                <a:gd name="T20" fmla="*/ 0 w 29"/>
                <a:gd name="T21" fmla="*/ 2 h 28"/>
                <a:gd name="T22" fmla="*/ 0 w 29"/>
                <a:gd name="T23" fmla="*/ 1 h 28"/>
                <a:gd name="T24" fmla="*/ 0 w 29"/>
                <a:gd name="T25" fmla="*/ 1 h 28"/>
                <a:gd name="T26" fmla="*/ 0 w 29"/>
                <a:gd name="T27" fmla="*/ 1 h 28"/>
                <a:gd name="T28" fmla="*/ 1 w 29"/>
                <a:gd name="T29" fmla="*/ 1 h 28"/>
                <a:gd name="T30" fmla="*/ 1 w 29"/>
                <a:gd name="T31" fmla="*/ 0 h 28"/>
                <a:gd name="T32" fmla="*/ 1 w 29"/>
                <a:gd name="T33" fmla="*/ 0 h 28"/>
                <a:gd name="T34" fmla="*/ 2 w 29"/>
                <a:gd name="T35" fmla="*/ 0 h 28"/>
                <a:gd name="T36" fmla="*/ 2 w 29"/>
                <a:gd name="T37" fmla="*/ 1 h 28"/>
                <a:gd name="T38" fmla="*/ 2 w 29"/>
                <a:gd name="T39" fmla="*/ 1 h 28"/>
                <a:gd name="T40" fmla="*/ 3 w 29"/>
                <a:gd name="T41" fmla="*/ 1 h 28"/>
                <a:gd name="T42" fmla="*/ 3 w 29"/>
                <a:gd name="T43" fmla="*/ 1 h 28"/>
                <a:gd name="T44" fmla="*/ 3 w 29"/>
                <a:gd name="T45" fmla="*/ 2 h 28"/>
                <a:gd name="T46" fmla="*/ 3 w 29"/>
                <a:gd name="T47" fmla="*/ 2 h 28"/>
                <a:gd name="T48" fmla="*/ 3 w 29"/>
                <a:gd name="T49" fmla="*/ 2 h 28"/>
                <a:gd name="T50" fmla="*/ 3 w 29"/>
                <a:gd name="T51" fmla="*/ 3 h 28"/>
                <a:gd name="T52" fmla="*/ 3 w 29"/>
                <a:gd name="T53" fmla="*/ 4 h 28"/>
                <a:gd name="T54" fmla="*/ 2 w 29"/>
                <a:gd name="T55" fmla="*/ 4 h 28"/>
                <a:gd name="T56" fmla="*/ 1 w 29"/>
                <a:gd name="T57" fmla="*/ 4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42" name="Freeform 271"/>
            <p:cNvSpPr>
              <a:spLocks/>
            </p:cNvSpPr>
            <p:nvPr/>
          </p:nvSpPr>
          <p:spPr bwMode="auto">
            <a:xfrm>
              <a:off x="3234" y="2443"/>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43" name="Freeform 272"/>
            <p:cNvSpPr>
              <a:spLocks/>
            </p:cNvSpPr>
            <p:nvPr/>
          </p:nvSpPr>
          <p:spPr bwMode="auto">
            <a:xfrm>
              <a:off x="3241" y="2450"/>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44" name="Freeform 273"/>
            <p:cNvSpPr>
              <a:spLocks/>
            </p:cNvSpPr>
            <p:nvPr/>
          </p:nvSpPr>
          <p:spPr bwMode="auto">
            <a:xfrm>
              <a:off x="3207" y="2590"/>
              <a:ext cx="30" cy="30"/>
            </a:xfrm>
            <a:custGeom>
              <a:avLst/>
              <a:gdLst>
                <a:gd name="T0" fmla="*/ 8 w 60"/>
                <a:gd name="T1" fmla="*/ 4 h 60"/>
                <a:gd name="T2" fmla="*/ 8 w 60"/>
                <a:gd name="T3" fmla="*/ 4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1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45" name="Freeform 274"/>
            <p:cNvSpPr>
              <a:spLocks/>
            </p:cNvSpPr>
            <p:nvPr/>
          </p:nvSpPr>
          <p:spPr bwMode="auto">
            <a:xfrm>
              <a:off x="3215" y="2597"/>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46" name="Freeform 275"/>
            <p:cNvSpPr>
              <a:spLocks/>
            </p:cNvSpPr>
            <p:nvPr/>
          </p:nvSpPr>
          <p:spPr bwMode="auto">
            <a:xfrm>
              <a:off x="3231" y="2715"/>
              <a:ext cx="30" cy="30"/>
            </a:xfrm>
            <a:custGeom>
              <a:avLst/>
              <a:gdLst>
                <a:gd name="T0" fmla="*/ 8 w 58"/>
                <a:gd name="T1" fmla="*/ 4 h 59"/>
                <a:gd name="T2" fmla="*/ 8 w 58"/>
                <a:gd name="T3" fmla="*/ 3 h 59"/>
                <a:gd name="T4" fmla="*/ 8 w 58"/>
                <a:gd name="T5" fmla="*/ 3 h 59"/>
                <a:gd name="T6" fmla="*/ 7 w 58"/>
                <a:gd name="T7" fmla="*/ 2 h 59"/>
                <a:gd name="T8" fmla="*/ 7 w 58"/>
                <a:gd name="T9" fmla="*/ 2 h 59"/>
                <a:gd name="T10" fmla="*/ 6 w 58"/>
                <a:gd name="T11" fmla="*/ 1 h 59"/>
                <a:gd name="T12" fmla="*/ 6 w 58"/>
                <a:gd name="T13" fmla="*/ 1 h 59"/>
                <a:gd name="T14" fmla="*/ 5 w 58"/>
                <a:gd name="T15" fmla="*/ 0 h 59"/>
                <a:gd name="T16" fmla="*/ 4 w 58"/>
                <a:gd name="T17" fmla="*/ 0 h 59"/>
                <a:gd name="T18" fmla="*/ 3 w 58"/>
                <a:gd name="T19" fmla="*/ 1 h 59"/>
                <a:gd name="T20" fmla="*/ 1 w 58"/>
                <a:gd name="T21" fmla="*/ 2 h 59"/>
                <a:gd name="T22" fmla="*/ 1 w 58"/>
                <a:gd name="T23" fmla="*/ 3 h 59"/>
                <a:gd name="T24" fmla="*/ 0 w 58"/>
                <a:gd name="T25" fmla="*/ 4 h 59"/>
                <a:gd name="T26" fmla="*/ 0 w 58"/>
                <a:gd name="T27" fmla="*/ 5 h 59"/>
                <a:gd name="T28" fmla="*/ 1 w 58"/>
                <a:gd name="T29" fmla="*/ 6 h 59"/>
                <a:gd name="T30" fmla="*/ 1 w 58"/>
                <a:gd name="T31" fmla="*/ 6 h 59"/>
                <a:gd name="T32" fmla="*/ 1 w 58"/>
                <a:gd name="T33" fmla="*/ 7 h 59"/>
                <a:gd name="T34" fmla="*/ 2 w 58"/>
                <a:gd name="T35" fmla="*/ 7 h 59"/>
                <a:gd name="T36" fmla="*/ 3 w 58"/>
                <a:gd name="T37" fmla="*/ 8 h 59"/>
                <a:gd name="T38" fmla="*/ 3 w 58"/>
                <a:gd name="T39" fmla="*/ 8 h 59"/>
                <a:gd name="T40" fmla="*/ 4 w 58"/>
                <a:gd name="T41" fmla="*/ 8 h 59"/>
                <a:gd name="T42" fmla="*/ 5 w 58"/>
                <a:gd name="T43" fmla="*/ 8 h 59"/>
                <a:gd name="T44" fmla="*/ 6 w 58"/>
                <a:gd name="T45" fmla="*/ 8 h 59"/>
                <a:gd name="T46" fmla="*/ 6 w 58"/>
                <a:gd name="T47" fmla="*/ 7 h 59"/>
                <a:gd name="T48" fmla="*/ 7 w 58"/>
                <a:gd name="T49" fmla="*/ 7 h 59"/>
                <a:gd name="T50" fmla="*/ 7 w 58"/>
                <a:gd name="T51" fmla="*/ 6 h 59"/>
                <a:gd name="T52" fmla="*/ 8 w 58"/>
                <a:gd name="T53" fmla="*/ 6 h 59"/>
                <a:gd name="T54" fmla="*/ 8 w 58"/>
                <a:gd name="T55" fmla="*/ 5 h 59"/>
                <a:gd name="T56" fmla="*/ 8 w 58"/>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47" name="Freeform 276"/>
            <p:cNvSpPr>
              <a:spLocks/>
            </p:cNvSpPr>
            <p:nvPr/>
          </p:nvSpPr>
          <p:spPr bwMode="auto">
            <a:xfrm>
              <a:off x="3239" y="2723"/>
              <a:ext cx="14" cy="14"/>
            </a:xfrm>
            <a:custGeom>
              <a:avLst/>
              <a:gdLst>
                <a:gd name="T0" fmla="*/ 2 w 28"/>
                <a:gd name="T1" fmla="*/ 3 h 29"/>
                <a:gd name="T2" fmla="*/ 2 w 28"/>
                <a:gd name="T3" fmla="*/ 3 h 29"/>
                <a:gd name="T4" fmla="*/ 2 w 28"/>
                <a:gd name="T5" fmla="*/ 3 h 29"/>
                <a:gd name="T6" fmla="*/ 1 w 28"/>
                <a:gd name="T7" fmla="*/ 3 h 29"/>
                <a:gd name="T8" fmla="*/ 1 w 28"/>
                <a:gd name="T9" fmla="*/ 3 h 29"/>
                <a:gd name="T10" fmla="*/ 1 w 28"/>
                <a:gd name="T11" fmla="*/ 2 h 29"/>
                <a:gd name="T12" fmla="*/ 1 w 28"/>
                <a:gd name="T13" fmla="*/ 2 h 29"/>
                <a:gd name="T14" fmla="*/ 0 w 28"/>
                <a:gd name="T15" fmla="*/ 2 h 29"/>
                <a:gd name="T16" fmla="*/ 0 w 28"/>
                <a:gd name="T17" fmla="*/ 1 h 29"/>
                <a:gd name="T18" fmla="*/ 0 w 28"/>
                <a:gd name="T19" fmla="*/ 1 h 29"/>
                <a:gd name="T20" fmla="*/ 1 w 28"/>
                <a:gd name="T21" fmla="*/ 1 h 29"/>
                <a:gd name="T22" fmla="*/ 1 w 28"/>
                <a:gd name="T23" fmla="*/ 0 h 29"/>
                <a:gd name="T24" fmla="*/ 1 w 28"/>
                <a:gd name="T25" fmla="*/ 0 h 29"/>
                <a:gd name="T26" fmla="*/ 1 w 28"/>
                <a:gd name="T27" fmla="*/ 0 h 29"/>
                <a:gd name="T28" fmla="*/ 2 w 28"/>
                <a:gd name="T29" fmla="*/ 0 h 29"/>
                <a:gd name="T30" fmla="*/ 2 w 28"/>
                <a:gd name="T31" fmla="*/ 0 h 29"/>
                <a:gd name="T32" fmla="*/ 2 w 28"/>
                <a:gd name="T33" fmla="*/ 0 h 29"/>
                <a:gd name="T34" fmla="*/ 3 w 28"/>
                <a:gd name="T35" fmla="*/ 0 h 29"/>
                <a:gd name="T36" fmla="*/ 3 w 28"/>
                <a:gd name="T37" fmla="*/ 0 h 29"/>
                <a:gd name="T38" fmla="*/ 3 w 28"/>
                <a:gd name="T39" fmla="*/ 0 h 29"/>
                <a:gd name="T40" fmla="*/ 4 w 28"/>
                <a:gd name="T41" fmla="*/ 0 h 29"/>
                <a:gd name="T42" fmla="*/ 4 w 28"/>
                <a:gd name="T43" fmla="*/ 0 h 29"/>
                <a:gd name="T44" fmla="*/ 4 w 28"/>
                <a:gd name="T45" fmla="*/ 1 h 29"/>
                <a:gd name="T46" fmla="*/ 4 w 28"/>
                <a:gd name="T47" fmla="*/ 1 h 29"/>
                <a:gd name="T48" fmla="*/ 4 w 28"/>
                <a:gd name="T49" fmla="*/ 1 h 29"/>
                <a:gd name="T50" fmla="*/ 4 w 28"/>
                <a:gd name="T51" fmla="*/ 2 h 29"/>
                <a:gd name="T52" fmla="*/ 4 w 28"/>
                <a:gd name="T53" fmla="*/ 3 h 29"/>
                <a:gd name="T54" fmla="*/ 3 w 28"/>
                <a:gd name="T55" fmla="*/ 3 h 29"/>
                <a:gd name="T56" fmla="*/ 2 w 28"/>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48" name="Freeform 277"/>
            <p:cNvSpPr>
              <a:spLocks/>
            </p:cNvSpPr>
            <p:nvPr/>
          </p:nvSpPr>
          <p:spPr bwMode="auto">
            <a:xfrm>
              <a:off x="3380" y="2742"/>
              <a:ext cx="30" cy="30"/>
            </a:xfrm>
            <a:custGeom>
              <a:avLst/>
              <a:gdLst>
                <a:gd name="T0" fmla="*/ 8 w 60"/>
                <a:gd name="T1" fmla="*/ 4 h 58"/>
                <a:gd name="T2" fmla="*/ 8 w 60"/>
                <a:gd name="T3" fmla="*/ 3 h 58"/>
                <a:gd name="T4" fmla="*/ 8 w 60"/>
                <a:gd name="T5" fmla="*/ 3 h 58"/>
                <a:gd name="T6" fmla="*/ 7 w 60"/>
                <a:gd name="T7" fmla="*/ 2 h 58"/>
                <a:gd name="T8" fmla="*/ 7 w 60"/>
                <a:gd name="T9" fmla="*/ 1 h 58"/>
                <a:gd name="T10" fmla="*/ 6 w 60"/>
                <a:gd name="T11" fmla="*/ 1 h 58"/>
                <a:gd name="T12" fmla="*/ 6 w 60"/>
                <a:gd name="T13" fmla="*/ 1 h 58"/>
                <a:gd name="T14" fmla="*/ 5 w 60"/>
                <a:gd name="T15" fmla="*/ 0 h 58"/>
                <a:gd name="T16" fmla="*/ 4 w 60"/>
                <a:gd name="T17" fmla="*/ 0 h 58"/>
                <a:gd name="T18" fmla="*/ 3 w 60"/>
                <a:gd name="T19" fmla="*/ 1 h 58"/>
                <a:gd name="T20" fmla="*/ 1 w 60"/>
                <a:gd name="T21" fmla="*/ 1 h 58"/>
                <a:gd name="T22" fmla="*/ 1 w 60"/>
                <a:gd name="T23" fmla="*/ 3 h 58"/>
                <a:gd name="T24" fmla="*/ 0 w 60"/>
                <a:gd name="T25" fmla="*/ 4 h 58"/>
                <a:gd name="T26" fmla="*/ 1 w 60"/>
                <a:gd name="T27" fmla="*/ 5 h 58"/>
                <a:gd name="T28" fmla="*/ 1 w 60"/>
                <a:gd name="T29" fmla="*/ 6 h 58"/>
                <a:gd name="T30" fmla="*/ 1 w 60"/>
                <a:gd name="T31" fmla="*/ 6 h 58"/>
                <a:gd name="T32" fmla="*/ 1 w 60"/>
                <a:gd name="T33" fmla="*/ 7 h 58"/>
                <a:gd name="T34" fmla="*/ 2 w 60"/>
                <a:gd name="T35" fmla="*/ 7 h 58"/>
                <a:gd name="T36" fmla="*/ 3 w 60"/>
                <a:gd name="T37" fmla="*/ 8 h 58"/>
                <a:gd name="T38" fmla="*/ 3 w 60"/>
                <a:gd name="T39" fmla="*/ 8 h 58"/>
                <a:gd name="T40" fmla="*/ 4 w 60"/>
                <a:gd name="T41" fmla="*/ 8 h 58"/>
                <a:gd name="T42" fmla="*/ 5 w 60"/>
                <a:gd name="T43" fmla="*/ 8 h 58"/>
                <a:gd name="T44" fmla="*/ 6 w 60"/>
                <a:gd name="T45" fmla="*/ 8 h 58"/>
                <a:gd name="T46" fmla="*/ 6 w 60"/>
                <a:gd name="T47" fmla="*/ 7 h 58"/>
                <a:gd name="T48" fmla="*/ 7 w 60"/>
                <a:gd name="T49" fmla="*/ 7 h 58"/>
                <a:gd name="T50" fmla="*/ 7 w 60"/>
                <a:gd name="T51" fmla="*/ 6 h 58"/>
                <a:gd name="T52" fmla="*/ 8 w 60"/>
                <a:gd name="T53" fmla="*/ 6 h 58"/>
                <a:gd name="T54" fmla="*/ 8 w 60"/>
                <a:gd name="T55" fmla="*/ 5 h 58"/>
                <a:gd name="T56" fmla="*/ 8 w 60"/>
                <a:gd name="T57" fmla="*/ 4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49" name="Freeform 278"/>
            <p:cNvSpPr>
              <a:spLocks/>
            </p:cNvSpPr>
            <p:nvPr/>
          </p:nvSpPr>
          <p:spPr bwMode="auto">
            <a:xfrm>
              <a:off x="3388" y="2750"/>
              <a:ext cx="15" cy="14"/>
            </a:xfrm>
            <a:custGeom>
              <a:avLst/>
              <a:gdLst>
                <a:gd name="T0" fmla="*/ 2 w 30"/>
                <a:gd name="T1" fmla="*/ 4 h 28"/>
                <a:gd name="T2" fmla="*/ 2 w 30"/>
                <a:gd name="T3" fmla="*/ 4 h 28"/>
                <a:gd name="T4" fmla="*/ 2 w 30"/>
                <a:gd name="T5" fmla="*/ 4 h 28"/>
                <a:gd name="T6" fmla="*/ 1 w 30"/>
                <a:gd name="T7" fmla="*/ 4 h 28"/>
                <a:gd name="T8" fmla="*/ 1 w 30"/>
                <a:gd name="T9" fmla="*/ 4 h 28"/>
                <a:gd name="T10" fmla="*/ 1 w 30"/>
                <a:gd name="T11" fmla="*/ 3 h 28"/>
                <a:gd name="T12" fmla="*/ 1 w 30"/>
                <a:gd name="T13" fmla="*/ 3 h 28"/>
                <a:gd name="T14" fmla="*/ 0 w 30"/>
                <a:gd name="T15" fmla="*/ 3 h 28"/>
                <a:gd name="T16" fmla="*/ 0 w 30"/>
                <a:gd name="T17" fmla="*/ 2 h 28"/>
                <a:gd name="T18" fmla="*/ 0 w 30"/>
                <a:gd name="T19" fmla="*/ 2 h 28"/>
                <a:gd name="T20" fmla="*/ 1 w 30"/>
                <a:gd name="T21" fmla="*/ 2 h 28"/>
                <a:gd name="T22" fmla="*/ 1 w 30"/>
                <a:gd name="T23" fmla="*/ 1 h 28"/>
                <a:gd name="T24" fmla="*/ 1 w 30"/>
                <a:gd name="T25" fmla="*/ 1 h 28"/>
                <a:gd name="T26" fmla="*/ 1 w 30"/>
                <a:gd name="T27" fmla="*/ 1 h 28"/>
                <a:gd name="T28" fmla="*/ 2 w 30"/>
                <a:gd name="T29" fmla="*/ 1 h 28"/>
                <a:gd name="T30" fmla="*/ 2 w 30"/>
                <a:gd name="T31" fmla="*/ 0 h 28"/>
                <a:gd name="T32" fmla="*/ 2 w 30"/>
                <a:gd name="T33" fmla="*/ 0 h 28"/>
                <a:gd name="T34" fmla="*/ 3 w 30"/>
                <a:gd name="T35" fmla="*/ 0 h 28"/>
                <a:gd name="T36" fmla="*/ 3 w 30"/>
                <a:gd name="T37" fmla="*/ 1 h 28"/>
                <a:gd name="T38" fmla="*/ 3 w 30"/>
                <a:gd name="T39" fmla="*/ 1 h 28"/>
                <a:gd name="T40" fmla="*/ 4 w 30"/>
                <a:gd name="T41" fmla="*/ 1 h 28"/>
                <a:gd name="T42" fmla="*/ 4 w 30"/>
                <a:gd name="T43" fmla="*/ 1 h 28"/>
                <a:gd name="T44" fmla="*/ 4 w 30"/>
                <a:gd name="T45" fmla="*/ 2 h 28"/>
                <a:gd name="T46" fmla="*/ 4 w 30"/>
                <a:gd name="T47" fmla="*/ 2 h 28"/>
                <a:gd name="T48" fmla="*/ 4 w 30"/>
                <a:gd name="T49" fmla="*/ 2 h 28"/>
                <a:gd name="T50" fmla="*/ 4 w 30"/>
                <a:gd name="T51" fmla="*/ 3 h 28"/>
                <a:gd name="T52" fmla="*/ 4 w 30"/>
                <a:gd name="T53" fmla="*/ 4 h 28"/>
                <a:gd name="T54" fmla="*/ 3 w 30"/>
                <a:gd name="T55" fmla="*/ 4 h 28"/>
                <a:gd name="T56" fmla="*/ 2 w 30"/>
                <a:gd name="T57" fmla="*/ 4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50" name="Freeform 279"/>
            <p:cNvSpPr>
              <a:spLocks/>
            </p:cNvSpPr>
            <p:nvPr/>
          </p:nvSpPr>
          <p:spPr bwMode="auto">
            <a:xfrm>
              <a:off x="3407" y="2643"/>
              <a:ext cx="30" cy="30"/>
            </a:xfrm>
            <a:custGeom>
              <a:avLst/>
              <a:gdLst>
                <a:gd name="T0" fmla="*/ 8 w 60"/>
                <a:gd name="T1" fmla="*/ 4 h 59"/>
                <a:gd name="T2" fmla="*/ 8 w 60"/>
                <a:gd name="T3" fmla="*/ 3 h 59"/>
                <a:gd name="T4" fmla="*/ 8 w 60"/>
                <a:gd name="T5" fmla="*/ 3 h 59"/>
                <a:gd name="T6" fmla="*/ 7 w 60"/>
                <a:gd name="T7" fmla="*/ 2 h 59"/>
                <a:gd name="T8" fmla="*/ 7 w 60"/>
                <a:gd name="T9" fmla="*/ 2 h 59"/>
                <a:gd name="T10" fmla="*/ 6 w 60"/>
                <a:gd name="T11" fmla="*/ 1 h 59"/>
                <a:gd name="T12" fmla="*/ 6 w 60"/>
                <a:gd name="T13" fmla="*/ 1 h 59"/>
                <a:gd name="T14" fmla="*/ 5 w 60"/>
                <a:gd name="T15" fmla="*/ 0 h 59"/>
                <a:gd name="T16" fmla="*/ 4 w 60"/>
                <a:gd name="T17" fmla="*/ 0 h 59"/>
                <a:gd name="T18" fmla="*/ 3 w 60"/>
                <a:gd name="T19" fmla="*/ 1 h 59"/>
                <a:gd name="T20" fmla="*/ 2 w 60"/>
                <a:gd name="T21" fmla="*/ 2 h 59"/>
                <a:gd name="T22" fmla="*/ 1 w 60"/>
                <a:gd name="T23" fmla="*/ 3 h 59"/>
                <a:gd name="T24" fmla="*/ 0 w 60"/>
                <a:gd name="T25" fmla="*/ 4 h 59"/>
                <a:gd name="T26" fmla="*/ 1 w 60"/>
                <a:gd name="T27" fmla="*/ 5 h 59"/>
                <a:gd name="T28" fmla="*/ 1 w 60"/>
                <a:gd name="T29" fmla="*/ 6 h 59"/>
                <a:gd name="T30" fmla="*/ 1 w 60"/>
                <a:gd name="T31" fmla="*/ 6 h 59"/>
                <a:gd name="T32" fmla="*/ 2 w 60"/>
                <a:gd name="T33" fmla="*/ 7 h 59"/>
                <a:gd name="T34" fmla="*/ 2 w 60"/>
                <a:gd name="T35" fmla="*/ 7 h 59"/>
                <a:gd name="T36" fmla="*/ 3 w 60"/>
                <a:gd name="T37" fmla="*/ 8 h 59"/>
                <a:gd name="T38" fmla="*/ 3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51" name="Freeform 280"/>
            <p:cNvSpPr>
              <a:spLocks/>
            </p:cNvSpPr>
            <p:nvPr/>
          </p:nvSpPr>
          <p:spPr bwMode="auto">
            <a:xfrm>
              <a:off x="3414" y="2651"/>
              <a:ext cx="15" cy="14"/>
            </a:xfrm>
            <a:custGeom>
              <a:avLst/>
              <a:gdLst>
                <a:gd name="T0" fmla="*/ 2 w 30"/>
                <a:gd name="T1" fmla="*/ 3 h 29"/>
                <a:gd name="T2" fmla="*/ 2 w 30"/>
                <a:gd name="T3" fmla="*/ 3 h 29"/>
                <a:gd name="T4" fmla="*/ 2 w 30"/>
                <a:gd name="T5" fmla="*/ 3 h 29"/>
                <a:gd name="T6" fmla="*/ 1 w 30"/>
                <a:gd name="T7" fmla="*/ 3 h 29"/>
                <a:gd name="T8" fmla="*/ 1 w 30"/>
                <a:gd name="T9" fmla="*/ 3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0 h 29"/>
                <a:gd name="T24" fmla="*/ 1 w 30"/>
                <a:gd name="T25" fmla="*/ 0 h 29"/>
                <a:gd name="T26" fmla="*/ 1 w 30"/>
                <a:gd name="T27" fmla="*/ 0 h 29"/>
                <a:gd name="T28" fmla="*/ 2 w 30"/>
                <a:gd name="T29" fmla="*/ 0 h 29"/>
                <a:gd name="T30" fmla="*/ 2 w 30"/>
                <a:gd name="T31" fmla="*/ 0 h 29"/>
                <a:gd name="T32" fmla="*/ 2 w 30"/>
                <a:gd name="T33" fmla="*/ 0 h 29"/>
                <a:gd name="T34" fmla="*/ 3 w 30"/>
                <a:gd name="T35" fmla="*/ 0 h 29"/>
                <a:gd name="T36" fmla="*/ 3 w 30"/>
                <a:gd name="T37" fmla="*/ 0 h 29"/>
                <a:gd name="T38" fmla="*/ 3 w 30"/>
                <a:gd name="T39" fmla="*/ 0 h 29"/>
                <a:gd name="T40" fmla="*/ 4 w 30"/>
                <a:gd name="T41" fmla="*/ 0 h 29"/>
                <a:gd name="T42" fmla="*/ 4 w 30"/>
                <a:gd name="T43" fmla="*/ 0 h 29"/>
                <a:gd name="T44" fmla="*/ 4 w 30"/>
                <a:gd name="T45" fmla="*/ 1 h 29"/>
                <a:gd name="T46" fmla="*/ 4 w 30"/>
                <a:gd name="T47" fmla="*/ 1 h 29"/>
                <a:gd name="T48" fmla="*/ 4 w 30"/>
                <a:gd name="T49" fmla="*/ 1 h 29"/>
                <a:gd name="T50" fmla="*/ 4 w 30"/>
                <a:gd name="T51" fmla="*/ 2 h 29"/>
                <a:gd name="T52" fmla="*/ 4 w 30"/>
                <a:gd name="T53" fmla="*/ 3 h 29"/>
                <a:gd name="T54" fmla="*/ 3 w 30"/>
                <a:gd name="T55" fmla="*/ 3 h 29"/>
                <a:gd name="T56" fmla="*/ 2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52" name="Freeform 281"/>
            <p:cNvSpPr>
              <a:spLocks/>
            </p:cNvSpPr>
            <p:nvPr/>
          </p:nvSpPr>
          <p:spPr bwMode="auto">
            <a:xfrm>
              <a:off x="3407" y="2515"/>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53" name="Freeform 282"/>
            <p:cNvSpPr>
              <a:spLocks/>
            </p:cNvSpPr>
            <p:nvPr/>
          </p:nvSpPr>
          <p:spPr bwMode="auto">
            <a:xfrm>
              <a:off x="3414" y="2522"/>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54" name="Freeform 283"/>
            <p:cNvSpPr>
              <a:spLocks/>
            </p:cNvSpPr>
            <p:nvPr/>
          </p:nvSpPr>
          <p:spPr bwMode="auto">
            <a:xfrm>
              <a:off x="2347" y="2643"/>
              <a:ext cx="29" cy="30"/>
            </a:xfrm>
            <a:custGeom>
              <a:avLst/>
              <a:gdLst>
                <a:gd name="T0" fmla="*/ 8 w 58"/>
                <a:gd name="T1" fmla="*/ 4 h 59"/>
                <a:gd name="T2" fmla="*/ 8 w 58"/>
                <a:gd name="T3" fmla="*/ 3 h 59"/>
                <a:gd name="T4" fmla="*/ 7 w 58"/>
                <a:gd name="T5" fmla="*/ 3 h 59"/>
                <a:gd name="T6" fmla="*/ 7 w 58"/>
                <a:gd name="T7" fmla="*/ 2 h 59"/>
                <a:gd name="T8" fmla="*/ 7 w 58"/>
                <a:gd name="T9" fmla="*/ 2 h 59"/>
                <a:gd name="T10" fmla="*/ 6 w 58"/>
                <a:gd name="T11" fmla="*/ 1 h 59"/>
                <a:gd name="T12" fmla="*/ 5 w 58"/>
                <a:gd name="T13" fmla="*/ 1 h 59"/>
                <a:gd name="T14" fmla="*/ 5 w 58"/>
                <a:gd name="T15" fmla="*/ 0 h 59"/>
                <a:gd name="T16" fmla="*/ 4 w 58"/>
                <a:gd name="T17" fmla="*/ 0 h 59"/>
                <a:gd name="T18" fmla="*/ 3 w 58"/>
                <a:gd name="T19" fmla="*/ 1 h 59"/>
                <a:gd name="T20" fmla="*/ 1 w 58"/>
                <a:gd name="T21" fmla="*/ 2 h 59"/>
                <a:gd name="T22" fmla="*/ 1 w 58"/>
                <a:gd name="T23" fmla="*/ 3 h 59"/>
                <a:gd name="T24" fmla="*/ 0 w 58"/>
                <a:gd name="T25" fmla="*/ 4 h 59"/>
                <a:gd name="T26" fmla="*/ 0 w 58"/>
                <a:gd name="T27" fmla="*/ 5 h 59"/>
                <a:gd name="T28" fmla="*/ 1 w 58"/>
                <a:gd name="T29" fmla="*/ 6 h 59"/>
                <a:gd name="T30" fmla="*/ 1 w 58"/>
                <a:gd name="T31" fmla="*/ 6 h 59"/>
                <a:gd name="T32" fmla="*/ 1 w 58"/>
                <a:gd name="T33" fmla="*/ 7 h 59"/>
                <a:gd name="T34" fmla="*/ 2 w 58"/>
                <a:gd name="T35" fmla="*/ 7 h 59"/>
                <a:gd name="T36" fmla="*/ 3 w 58"/>
                <a:gd name="T37" fmla="*/ 8 h 59"/>
                <a:gd name="T38" fmla="*/ 3 w 58"/>
                <a:gd name="T39" fmla="*/ 8 h 59"/>
                <a:gd name="T40" fmla="*/ 4 w 58"/>
                <a:gd name="T41" fmla="*/ 8 h 59"/>
                <a:gd name="T42" fmla="*/ 5 w 58"/>
                <a:gd name="T43" fmla="*/ 8 h 59"/>
                <a:gd name="T44" fmla="*/ 5 w 58"/>
                <a:gd name="T45" fmla="*/ 8 h 59"/>
                <a:gd name="T46" fmla="*/ 6 w 58"/>
                <a:gd name="T47" fmla="*/ 7 h 59"/>
                <a:gd name="T48" fmla="*/ 7 w 58"/>
                <a:gd name="T49" fmla="*/ 7 h 59"/>
                <a:gd name="T50" fmla="*/ 7 w 58"/>
                <a:gd name="T51" fmla="*/ 6 h 59"/>
                <a:gd name="T52" fmla="*/ 7 w 58"/>
                <a:gd name="T53" fmla="*/ 6 h 59"/>
                <a:gd name="T54" fmla="*/ 8 w 58"/>
                <a:gd name="T55" fmla="*/ 5 h 59"/>
                <a:gd name="T56" fmla="*/ 8 w 58"/>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55" name="Freeform 284"/>
            <p:cNvSpPr>
              <a:spLocks/>
            </p:cNvSpPr>
            <p:nvPr/>
          </p:nvSpPr>
          <p:spPr bwMode="auto">
            <a:xfrm>
              <a:off x="2354" y="2651"/>
              <a:ext cx="15" cy="14"/>
            </a:xfrm>
            <a:custGeom>
              <a:avLst/>
              <a:gdLst>
                <a:gd name="T0" fmla="*/ 2 w 29"/>
                <a:gd name="T1" fmla="*/ 3 h 29"/>
                <a:gd name="T2" fmla="*/ 2 w 29"/>
                <a:gd name="T3" fmla="*/ 3 h 29"/>
                <a:gd name="T4" fmla="*/ 2 w 29"/>
                <a:gd name="T5" fmla="*/ 3 h 29"/>
                <a:gd name="T6" fmla="*/ 1 w 29"/>
                <a:gd name="T7" fmla="*/ 3 h 29"/>
                <a:gd name="T8" fmla="*/ 1 w 29"/>
                <a:gd name="T9" fmla="*/ 3 h 29"/>
                <a:gd name="T10" fmla="*/ 1 w 29"/>
                <a:gd name="T11" fmla="*/ 2 h 29"/>
                <a:gd name="T12" fmla="*/ 1 w 29"/>
                <a:gd name="T13" fmla="*/ 2 h 29"/>
                <a:gd name="T14" fmla="*/ 0 w 29"/>
                <a:gd name="T15" fmla="*/ 2 h 29"/>
                <a:gd name="T16" fmla="*/ 0 w 29"/>
                <a:gd name="T17" fmla="*/ 1 h 29"/>
                <a:gd name="T18" fmla="*/ 0 w 29"/>
                <a:gd name="T19" fmla="*/ 1 h 29"/>
                <a:gd name="T20" fmla="*/ 1 w 29"/>
                <a:gd name="T21" fmla="*/ 1 h 29"/>
                <a:gd name="T22" fmla="*/ 1 w 29"/>
                <a:gd name="T23" fmla="*/ 0 h 29"/>
                <a:gd name="T24" fmla="*/ 1 w 29"/>
                <a:gd name="T25" fmla="*/ 0 h 29"/>
                <a:gd name="T26" fmla="*/ 1 w 29"/>
                <a:gd name="T27" fmla="*/ 0 h 29"/>
                <a:gd name="T28" fmla="*/ 2 w 29"/>
                <a:gd name="T29" fmla="*/ 0 h 29"/>
                <a:gd name="T30" fmla="*/ 2 w 29"/>
                <a:gd name="T31" fmla="*/ 0 h 29"/>
                <a:gd name="T32" fmla="*/ 2 w 29"/>
                <a:gd name="T33" fmla="*/ 0 h 29"/>
                <a:gd name="T34" fmla="*/ 3 w 29"/>
                <a:gd name="T35" fmla="*/ 0 h 29"/>
                <a:gd name="T36" fmla="*/ 3 w 29"/>
                <a:gd name="T37" fmla="*/ 0 h 29"/>
                <a:gd name="T38" fmla="*/ 3 w 29"/>
                <a:gd name="T39" fmla="*/ 0 h 29"/>
                <a:gd name="T40" fmla="*/ 4 w 29"/>
                <a:gd name="T41" fmla="*/ 0 h 29"/>
                <a:gd name="T42" fmla="*/ 4 w 29"/>
                <a:gd name="T43" fmla="*/ 0 h 29"/>
                <a:gd name="T44" fmla="*/ 4 w 29"/>
                <a:gd name="T45" fmla="*/ 1 h 29"/>
                <a:gd name="T46" fmla="*/ 4 w 29"/>
                <a:gd name="T47" fmla="*/ 1 h 29"/>
                <a:gd name="T48" fmla="*/ 4 w 29"/>
                <a:gd name="T49" fmla="*/ 1 h 29"/>
                <a:gd name="T50" fmla="*/ 4 w 29"/>
                <a:gd name="T51" fmla="*/ 2 h 29"/>
                <a:gd name="T52" fmla="*/ 4 w 29"/>
                <a:gd name="T53" fmla="*/ 3 h 29"/>
                <a:gd name="T54" fmla="*/ 3 w 29"/>
                <a:gd name="T55" fmla="*/ 3 h 29"/>
                <a:gd name="T56" fmla="*/ 2 w 29"/>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56" name="Freeform 285"/>
            <p:cNvSpPr>
              <a:spLocks/>
            </p:cNvSpPr>
            <p:nvPr/>
          </p:nvSpPr>
          <p:spPr bwMode="auto">
            <a:xfrm>
              <a:off x="2485" y="1569"/>
              <a:ext cx="30" cy="30"/>
            </a:xfrm>
            <a:custGeom>
              <a:avLst/>
              <a:gdLst>
                <a:gd name="T0" fmla="*/ 8 w 60"/>
                <a:gd name="T1" fmla="*/ 4 h 60"/>
                <a:gd name="T2" fmla="*/ 8 w 60"/>
                <a:gd name="T3" fmla="*/ 4 h 60"/>
                <a:gd name="T4" fmla="*/ 8 w 60"/>
                <a:gd name="T5" fmla="*/ 3 h 60"/>
                <a:gd name="T6" fmla="*/ 7 w 60"/>
                <a:gd name="T7" fmla="*/ 2 h 60"/>
                <a:gd name="T8" fmla="*/ 7 w 60"/>
                <a:gd name="T9" fmla="*/ 1 h 60"/>
                <a:gd name="T10" fmla="*/ 6 w 60"/>
                <a:gd name="T11" fmla="*/ 1 h 60"/>
                <a:gd name="T12" fmla="*/ 6 w 60"/>
                <a:gd name="T13" fmla="*/ 1 h 60"/>
                <a:gd name="T14" fmla="*/ 5 w 60"/>
                <a:gd name="T15" fmla="*/ 0 h 60"/>
                <a:gd name="T16" fmla="*/ 4 w 60"/>
                <a:gd name="T17" fmla="*/ 0 h 60"/>
                <a:gd name="T18" fmla="*/ 3 w 60"/>
                <a:gd name="T19" fmla="*/ 1 h 60"/>
                <a:gd name="T20" fmla="*/ 2 w 60"/>
                <a:gd name="T21" fmla="*/ 1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857" name="Freeform 286"/>
            <p:cNvSpPr>
              <a:spLocks/>
            </p:cNvSpPr>
            <p:nvPr/>
          </p:nvSpPr>
          <p:spPr bwMode="auto">
            <a:xfrm>
              <a:off x="2492" y="1577"/>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grpSp>
      <p:grpSp>
        <p:nvGrpSpPr>
          <p:cNvPr id="18439" name="Group 287"/>
          <p:cNvGrpSpPr>
            <a:grpSpLocks/>
          </p:cNvGrpSpPr>
          <p:nvPr/>
        </p:nvGrpSpPr>
        <p:grpSpPr bwMode="auto">
          <a:xfrm rot="-5726938">
            <a:off x="7127875" y="4841876"/>
            <a:ext cx="1912937" cy="2119312"/>
            <a:chOff x="2332" y="1554"/>
            <a:chExt cx="1105" cy="1218"/>
          </a:xfrm>
        </p:grpSpPr>
        <p:sp>
          <p:nvSpPr>
            <p:cNvPr id="18580" name="Freeform 288"/>
            <p:cNvSpPr>
              <a:spLocks/>
            </p:cNvSpPr>
            <p:nvPr/>
          </p:nvSpPr>
          <p:spPr bwMode="auto">
            <a:xfrm>
              <a:off x="2450" y="2113"/>
              <a:ext cx="30" cy="30"/>
            </a:xfrm>
            <a:custGeom>
              <a:avLst/>
              <a:gdLst>
                <a:gd name="T0" fmla="*/ 3 w 61"/>
                <a:gd name="T1" fmla="*/ 8 h 60"/>
                <a:gd name="T2" fmla="*/ 2 w 61"/>
                <a:gd name="T3" fmla="*/ 8 h 60"/>
                <a:gd name="T4" fmla="*/ 1 w 61"/>
                <a:gd name="T5" fmla="*/ 7 h 60"/>
                <a:gd name="T6" fmla="*/ 0 w 61"/>
                <a:gd name="T7" fmla="*/ 6 h 60"/>
                <a:gd name="T8" fmla="*/ 0 w 61"/>
                <a:gd name="T9" fmla="*/ 4 h 60"/>
                <a:gd name="T10" fmla="*/ 0 w 61"/>
                <a:gd name="T11" fmla="*/ 3 h 60"/>
                <a:gd name="T12" fmla="*/ 1 w 61"/>
                <a:gd name="T13" fmla="*/ 1 h 60"/>
                <a:gd name="T14" fmla="*/ 2 w 61"/>
                <a:gd name="T15" fmla="*/ 1 h 60"/>
                <a:gd name="T16" fmla="*/ 3 w 61"/>
                <a:gd name="T17" fmla="*/ 0 h 60"/>
                <a:gd name="T18" fmla="*/ 5 w 61"/>
                <a:gd name="T19" fmla="*/ 1 h 60"/>
                <a:gd name="T20" fmla="*/ 6 w 61"/>
                <a:gd name="T21" fmla="*/ 1 h 60"/>
                <a:gd name="T22" fmla="*/ 7 w 61"/>
                <a:gd name="T23" fmla="*/ 3 h 60"/>
                <a:gd name="T24" fmla="*/ 7 w 61"/>
                <a:gd name="T25" fmla="*/ 4 h 60"/>
                <a:gd name="T26" fmla="*/ 7 w 61"/>
                <a:gd name="T27" fmla="*/ 6 h 60"/>
                <a:gd name="T28" fmla="*/ 6 w 61"/>
                <a:gd name="T29" fmla="*/ 7 h 60"/>
                <a:gd name="T30" fmla="*/ 5 w 61"/>
                <a:gd name="T31" fmla="*/ 8 h 60"/>
                <a:gd name="T32" fmla="*/ 3 w 61"/>
                <a:gd name="T33" fmla="*/ 8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81" name="Freeform 289"/>
            <p:cNvSpPr>
              <a:spLocks/>
            </p:cNvSpPr>
            <p:nvPr/>
          </p:nvSpPr>
          <p:spPr bwMode="auto">
            <a:xfrm>
              <a:off x="2431" y="2013"/>
              <a:ext cx="67" cy="91"/>
            </a:xfrm>
            <a:custGeom>
              <a:avLst/>
              <a:gdLst>
                <a:gd name="T0" fmla="*/ 7 w 132"/>
                <a:gd name="T1" fmla="*/ 23 h 182"/>
                <a:gd name="T2" fmla="*/ 11 w 132"/>
                <a:gd name="T3" fmla="*/ 23 h 182"/>
                <a:gd name="T4" fmla="*/ 11 w 132"/>
                <a:gd name="T5" fmla="*/ 22 h 182"/>
                <a:gd name="T6" fmla="*/ 13 w 132"/>
                <a:gd name="T7" fmla="*/ 20 h 182"/>
                <a:gd name="T8" fmla="*/ 15 w 132"/>
                <a:gd name="T9" fmla="*/ 16 h 182"/>
                <a:gd name="T10" fmla="*/ 16 w 132"/>
                <a:gd name="T11" fmla="*/ 12 h 182"/>
                <a:gd name="T12" fmla="*/ 17 w 132"/>
                <a:gd name="T13" fmla="*/ 8 h 182"/>
                <a:gd name="T14" fmla="*/ 17 w 132"/>
                <a:gd name="T15" fmla="*/ 4 h 182"/>
                <a:gd name="T16" fmla="*/ 14 w 132"/>
                <a:gd name="T17" fmla="*/ 2 h 182"/>
                <a:gd name="T18" fmla="*/ 9 w 132"/>
                <a:gd name="T19" fmla="*/ 0 h 182"/>
                <a:gd name="T20" fmla="*/ 4 w 132"/>
                <a:gd name="T21" fmla="*/ 2 h 182"/>
                <a:gd name="T22" fmla="*/ 1 w 132"/>
                <a:gd name="T23" fmla="*/ 4 h 182"/>
                <a:gd name="T24" fmla="*/ 0 w 132"/>
                <a:gd name="T25" fmla="*/ 8 h 182"/>
                <a:gd name="T26" fmla="*/ 1 w 132"/>
                <a:gd name="T27" fmla="*/ 12 h 182"/>
                <a:gd name="T28" fmla="*/ 3 w 132"/>
                <a:gd name="T29" fmla="*/ 16 h 182"/>
                <a:gd name="T30" fmla="*/ 5 w 132"/>
                <a:gd name="T31" fmla="*/ 20 h 182"/>
                <a:gd name="T32" fmla="*/ 6 w 132"/>
                <a:gd name="T33" fmla="*/ 22 h 182"/>
                <a:gd name="T34" fmla="*/ 7 w 132"/>
                <a:gd name="T35" fmla="*/ 23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82" name="Freeform 290"/>
            <p:cNvSpPr>
              <a:spLocks/>
            </p:cNvSpPr>
            <p:nvPr/>
          </p:nvSpPr>
          <p:spPr bwMode="auto">
            <a:xfrm>
              <a:off x="2431" y="2013"/>
              <a:ext cx="67" cy="91"/>
            </a:xfrm>
            <a:custGeom>
              <a:avLst/>
              <a:gdLst>
                <a:gd name="T0" fmla="*/ 7 w 132"/>
                <a:gd name="T1" fmla="*/ 23 h 182"/>
                <a:gd name="T2" fmla="*/ 11 w 132"/>
                <a:gd name="T3" fmla="*/ 23 h 182"/>
                <a:gd name="T4" fmla="*/ 11 w 132"/>
                <a:gd name="T5" fmla="*/ 22 h 182"/>
                <a:gd name="T6" fmla="*/ 13 w 132"/>
                <a:gd name="T7" fmla="*/ 20 h 182"/>
                <a:gd name="T8" fmla="*/ 15 w 132"/>
                <a:gd name="T9" fmla="*/ 16 h 182"/>
                <a:gd name="T10" fmla="*/ 16 w 132"/>
                <a:gd name="T11" fmla="*/ 12 h 182"/>
                <a:gd name="T12" fmla="*/ 17 w 132"/>
                <a:gd name="T13" fmla="*/ 8 h 182"/>
                <a:gd name="T14" fmla="*/ 17 w 132"/>
                <a:gd name="T15" fmla="*/ 4 h 182"/>
                <a:gd name="T16" fmla="*/ 14 w 132"/>
                <a:gd name="T17" fmla="*/ 2 h 182"/>
                <a:gd name="T18" fmla="*/ 9 w 132"/>
                <a:gd name="T19" fmla="*/ 0 h 182"/>
                <a:gd name="T20" fmla="*/ 4 w 132"/>
                <a:gd name="T21" fmla="*/ 2 h 182"/>
                <a:gd name="T22" fmla="*/ 1 w 132"/>
                <a:gd name="T23" fmla="*/ 4 h 182"/>
                <a:gd name="T24" fmla="*/ 0 w 132"/>
                <a:gd name="T25" fmla="*/ 8 h 182"/>
                <a:gd name="T26" fmla="*/ 1 w 132"/>
                <a:gd name="T27" fmla="*/ 12 h 182"/>
                <a:gd name="T28" fmla="*/ 3 w 132"/>
                <a:gd name="T29" fmla="*/ 16 h 182"/>
                <a:gd name="T30" fmla="*/ 5 w 132"/>
                <a:gd name="T31" fmla="*/ 20 h 182"/>
                <a:gd name="T32" fmla="*/ 6 w 132"/>
                <a:gd name="T33" fmla="*/ 22 h 182"/>
                <a:gd name="T34" fmla="*/ 7 w 132"/>
                <a:gd name="T35" fmla="*/ 23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83" name="Freeform 291"/>
            <p:cNvSpPr>
              <a:spLocks/>
            </p:cNvSpPr>
            <p:nvPr/>
          </p:nvSpPr>
          <p:spPr bwMode="auto">
            <a:xfrm>
              <a:off x="2359" y="2051"/>
              <a:ext cx="89" cy="73"/>
            </a:xfrm>
            <a:custGeom>
              <a:avLst/>
              <a:gdLst>
                <a:gd name="T0" fmla="*/ 21 w 177"/>
                <a:gd name="T1" fmla="*/ 18 h 146"/>
                <a:gd name="T2" fmla="*/ 23 w 177"/>
                <a:gd name="T3" fmla="*/ 15 h 146"/>
                <a:gd name="T4" fmla="*/ 22 w 177"/>
                <a:gd name="T5" fmla="*/ 14 h 146"/>
                <a:gd name="T6" fmla="*/ 21 w 177"/>
                <a:gd name="T7" fmla="*/ 12 h 146"/>
                <a:gd name="T8" fmla="*/ 18 w 177"/>
                <a:gd name="T9" fmla="*/ 8 h 146"/>
                <a:gd name="T10" fmla="*/ 16 w 177"/>
                <a:gd name="T11" fmla="*/ 5 h 146"/>
                <a:gd name="T12" fmla="*/ 12 w 177"/>
                <a:gd name="T13" fmla="*/ 2 h 146"/>
                <a:gd name="T14" fmla="*/ 9 w 177"/>
                <a:gd name="T15" fmla="*/ 0 h 146"/>
                <a:gd name="T16" fmla="*/ 5 w 177"/>
                <a:gd name="T17" fmla="*/ 1 h 146"/>
                <a:gd name="T18" fmla="*/ 2 w 177"/>
                <a:gd name="T19" fmla="*/ 5 h 146"/>
                <a:gd name="T20" fmla="*/ 1 w 177"/>
                <a:gd name="T21" fmla="*/ 8 h 146"/>
                <a:gd name="T22" fmla="*/ 0 w 177"/>
                <a:gd name="T23" fmla="*/ 10 h 146"/>
                <a:gd name="T24" fmla="*/ 1 w 177"/>
                <a:gd name="T25" fmla="*/ 12 h 146"/>
                <a:gd name="T26" fmla="*/ 1 w 177"/>
                <a:gd name="T27" fmla="*/ 14 h 146"/>
                <a:gd name="T28" fmla="*/ 3 w 177"/>
                <a:gd name="T29" fmla="*/ 15 h 146"/>
                <a:gd name="T30" fmla="*/ 4 w 177"/>
                <a:gd name="T31" fmla="*/ 16 h 146"/>
                <a:gd name="T32" fmla="*/ 6 w 177"/>
                <a:gd name="T33" fmla="*/ 17 h 146"/>
                <a:gd name="T34" fmla="*/ 8 w 177"/>
                <a:gd name="T35" fmla="*/ 18 h 146"/>
                <a:gd name="T36" fmla="*/ 10 w 177"/>
                <a:gd name="T37" fmla="*/ 18 h 146"/>
                <a:gd name="T38" fmla="*/ 13 w 177"/>
                <a:gd name="T39" fmla="*/ 18 h 146"/>
                <a:gd name="T40" fmla="*/ 15 w 177"/>
                <a:gd name="T41" fmla="*/ 18 h 146"/>
                <a:gd name="T42" fmla="*/ 17 w 177"/>
                <a:gd name="T43" fmla="*/ 19 h 146"/>
                <a:gd name="T44" fmla="*/ 18 w 177"/>
                <a:gd name="T45" fmla="*/ 19 h 146"/>
                <a:gd name="T46" fmla="*/ 20 w 177"/>
                <a:gd name="T47" fmla="*/ 18 h 146"/>
                <a:gd name="T48" fmla="*/ 21 w 177"/>
                <a:gd name="T49" fmla="*/ 18 h 146"/>
                <a:gd name="T50" fmla="*/ 21 w 177"/>
                <a:gd name="T51" fmla="*/ 18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84" name="Freeform 292"/>
            <p:cNvSpPr>
              <a:spLocks/>
            </p:cNvSpPr>
            <p:nvPr/>
          </p:nvSpPr>
          <p:spPr bwMode="auto">
            <a:xfrm>
              <a:off x="2359" y="2133"/>
              <a:ext cx="89" cy="71"/>
            </a:xfrm>
            <a:custGeom>
              <a:avLst/>
              <a:gdLst>
                <a:gd name="T0" fmla="*/ 23 w 178"/>
                <a:gd name="T1" fmla="*/ 3 h 143"/>
                <a:gd name="T2" fmla="*/ 21 w 178"/>
                <a:gd name="T3" fmla="*/ 0 h 143"/>
                <a:gd name="T4" fmla="*/ 21 w 178"/>
                <a:gd name="T5" fmla="*/ 0 h 143"/>
                <a:gd name="T6" fmla="*/ 20 w 178"/>
                <a:gd name="T7" fmla="*/ 0 h 143"/>
                <a:gd name="T8" fmla="*/ 19 w 178"/>
                <a:gd name="T9" fmla="*/ 0 h 143"/>
                <a:gd name="T10" fmla="*/ 17 w 178"/>
                <a:gd name="T11" fmla="*/ 0 h 143"/>
                <a:gd name="T12" fmla="*/ 15 w 178"/>
                <a:gd name="T13" fmla="*/ 0 h 143"/>
                <a:gd name="T14" fmla="*/ 13 w 178"/>
                <a:gd name="T15" fmla="*/ 0 h 143"/>
                <a:gd name="T16" fmla="*/ 10 w 178"/>
                <a:gd name="T17" fmla="*/ 0 h 143"/>
                <a:gd name="T18" fmla="*/ 8 w 178"/>
                <a:gd name="T19" fmla="*/ 0 h 143"/>
                <a:gd name="T20" fmla="*/ 6 w 178"/>
                <a:gd name="T21" fmla="*/ 1 h 143"/>
                <a:gd name="T22" fmla="*/ 4 w 178"/>
                <a:gd name="T23" fmla="*/ 2 h 143"/>
                <a:gd name="T24" fmla="*/ 3 w 178"/>
                <a:gd name="T25" fmla="*/ 3 h 143"/>
                <a:gd name="T26" fmla="*/ 1 w 178"/>
                <a:gd name="T27" fmla="*/ 4 h 143"/>
                <a:gd name="T28" fmla="*/ 1 w 178"/>
                <a:gd name="T29" fmla="*/ 6 h 143"/>
                <a:gd name="T30" fmla="*/ 0 w 178"/>
                <a:gd name="T31" fmla="*/ 8 h 143"/>
                <a:gd name="T32" fmla="*/ 1 w 178"/>
                <a:gd name="T33" fmla="*/ 10 h 143"/>
                <a:gd name="T34" fmla="*/ 2 w 178"/>
                <a:gd name="T35" fmla="*/ 13 h 143"/>
                <a:gd name="T36" fmla="*/ 6 w 178"/>
                <a:gd name="T37" fmla="*/ 16 h 143"/>
                <a:gd name="T38" fmla="*/ 9 w 178"/>
                <a:gd name="T39" fmla="*/ 17 h 143"/>
                <a:gd name="T40" fmla="*/ 12 w 178"/>
                <a:gd name="T41" fmla="*/ 16 h 143"/>
                <a:gd name="T42" fmla="*/ 16 w 178"/>
                <a:gd name="T43" fmla="*/ 13 h 143"/>
                <a:gd name="T44" fmla="*/ 19 w 178"/>
                <a:gd name="T45" fmla="*/ 10 h 143"/>
                <a:gd name="T46" fmla="*/ 21 w 178"/>
                <a:gd name="T47" fmla="*/ 6 h 143"/>
                <a:gd name="T48" fmla="*/ 22 w 178"/>
                <a:gd name="T49" fmla="*/ 4 h 143"/>
                <a:gd name="T50" fmla="*/ 23 w 178"/>
                <a:gd name="T51" fmla="*/ 3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85" name="Freeform 293"/>
            <p:cNvSpPr>
              <a:spLocks/>
            </p:cNvSpPr>
            <p:nvPr/>
          </p:nvSpPr>
          <p:spPr bwMode="auto">
            <a:xfrm>
              <a:off x="2432" y="2151"/>
              <a:ext cx="66" cy="90"/>
            </a:xfrm>
            <a:custGeom>
              <a:avLst/>
              <a:gdLst>
                <a:gd name="T0" fmla="*/ 11 w 132"/>
                <a:gd name="T1" fmla="*/ 0 h 181"/>
                <a:gd name="T2" fmla="*/ 7 w 132"/>
                <a:gd name="T3" fmla="*/ 0 h 181"/>
                <a:gd name="T4" fmla="*/ 6 w 132"/>
                <a:gd name="T5" fmla="*/ 1 h 181"/>
                <a:gd name="T6" fmla="*/ 5 w 132"/>
                <a:gd name="T7" fmla="*/ 3 h 181"/>
                <a:gd name="T8" fmla="*/ 3 w 132"/>
                <a:gd name="T9" fmla="*/ 7 h 181"/>
                <a:gd name="T10" fmla="*/ 1 w 132"/>
                <a:gd name="T11" fmla="*/ 11 h 181"/>
                <a:gd name="T12" fmla="*/ 0 w 132"/>
                <a:gd name="T13" fmla="*/ 15 h 181"/>
                <a:gd name="T14" fmla="*/ 1 w 132"/>
                <a:gd name="T15" fmla="*/ 19 h 181"/>
                <a:gd name="T16" fmla="*/ 3 w 132"/>
                <a:gd name="T17" fmla="*/ 21 h 181"/>
                <a:gd name="T18" fmla="*/ 8 w 132"/>
                <a:gd name="T19" fmla="*/ 22 h 181"/>
                <a:gd name="T20" fmla="*/ 14 w 132"/>
                <a:gd name="T21" fmla="*/ 21 h 181"/>
                <a:gd name="T22" fmla="*/ 16 w 132"/>
                <a:gd name="T23" fmla="*/ 19 h 181"/>
                <a:gd name="T24" fmla="*/ 17 w 132"/>
                <a:gd name="T25" fmla="*/ 15 h 181"/>
                <a:gd name="T26" fmla="*/ 16 w 132"/>
                <a:gd name="T27" fmla="*/ 11 h 181"/>
                <a:gd name="T28" fmla="*/ 15 w 132"/>
                <a:gd name="T29" fmla="*/ 7 h 181"/>
                <a:gd name="T30" fmla="*/ 13 w 132"/>
                <a:gd name="T31" fmla="*/ 3 h 181"/>
                <a:gd name="T32" fmla="*/ 11 w 132"/>
                <a:gd name="T33" fmla="*/ 1 h 181"/>
                <a:gd name="T34" fmla="*/ 1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86" name="Freeform 294"/>
            <p:cNvSpPr>
              <a:spLocks/>
            </p:cNvSpPr>
            <p:nvPr/>
          </p:nvSpPr>
          <p:spPr bwMode="auto">
            <a:xfrm>
              <a:off x="2482" y="2132"/>
              <a:ext cx="88" cy="72"/>
            </a:xfrm>
            <a:custGeom>
              <a:avLst/>
              <a:gdLst>
                <a:gd name="T0" fmla="*/ 1 w 177"/>
                <a:gd name="T1" fmla="*/ 1 h 144"/>
                <a:gd name="T2" fmla="*/ 0 w 177"/>
                <a:gd name="T3" fmla="*/ 4 h 144"/>
                <a:gd name="T4" fmla="*/ 0 w 177"/>
                <a:gd name="T5" fmla="*/ 5 h 144"/>
                <a:gd name="T6" fmla="*/ 2 w 177"/>
                <a:gd name="T7" fmla="*/ 7 h 144"/>
                <a:gd name="T8" fmla="*/ 4 w 177"/>
                <a:gd name="T9" fmla="*/ 11 h 144"/>
                <a:gd name="T10" fmla="*/ 7 w 177"/>
                <a:gd name="T11" fmla="*/ 14 h 144"/>
                <a:gd name="T12" fmla="*/ 10 w 177"/>
                <a:gd name="T13" fmla="*/ 17 h 144"/>
                <a:gd name="T14" fmla="*/ 13 w 177"/>
                <a:gd name="T15" fmla="*/ 18 h 144"/>
                <a:gd name="T16" fmla="*/ 17 w 177"/>
                <a:gd name="T17" fmla="*/ 18 h 144"/>
                <a:gd name="T18" fmla="*/ 20 w 177"/>
                <a:gd name="T19" fmla="*/ 14 h 144"/>
                <a:gd name="T20" fmla="*/ 21 w 177"/>
                <a:gd name="T21" fmla="*/ 11 h 144"/>
                <a:gd name="T22" fmla="*/ 22 w 177"/>
                <a:gd name="T23" fmla="*/ 9 h 144"/>
                <a:gd name="T24" fmla="*/ 22 w 177"/>
                <a:gd name="T25" fmla="*/ 7 h 144"/>
                <a:gd name="T26" fmla="*/ 21 w 177"/>
                <a:gd name="T27" fmla="*/ 5 h 144"/>
                <a:gd name="T28" fmla="*/ 20 w 177"/>
                <a:gd name="T29" fmla="*/ 4 h 144"/>
                <a:gd name="T30" fmla="*/ 18 w 177"/>
                <a:gd name="T31" fmla="*/ 3 h 144"/>
                <a:gd name="T32" fmla="*/ 16 w 177"/>
                <a:gd name="T33" fmla="*/ 2 h 144"/>
                <a:gd name="T34" fmla="*/ 14 w 177"/>
                <a:gd name="T35" fmla="*/ 1 h 144"/>
                <a:gd name="T36" fmla="*/ 12 w 177"/>
                <a:gd name="T37" fmla="*/ 1 h 144"/>
                <a:gd name="T38" fmla="*/ 10 w 177"/>
                <a:gd name="T39" fmla="*/ 1 h 144"/>
                <a:gd name="T40" fmla="*/ 7 w 177"/>
                <a:gd name="T41" fmla="*/ 1 h 144"/>
                <a:gd name="T42" fmla="*/ 6 w 177"/>
                <a:gd name="T43" fmla="*/ 0 h 144"/>
                <a:gd name="T44" fmla="*/ 4 w 177"/>
                <a:gd name="T45" fmla="*/ 0 h 144"/>
                <a:gd name="T46" fmla="*/ 3 w 177"/>
                <a:gd name="T47" fmla="*/ 1 h 144"/>
                <a:gd name="T48" fmla="*/ 2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87" name="Freeform 295"/>
            <p:cNvSpPr>
              <a:spLocks/>
            </p:cNvSpPr>
            <p:nvPr/>
          </p:nvSpPr>
          <p:spPr bwMode="auto">
            <a:xfrm>
              <a:off x="2481" y="2051"/>
              <a:ext cx="90" cy="72"/>
            </a:xfrm>
            <a:custGeom>
              <a:avLst/>
              <a:gdLst>
                <a:gd name="T0" fmla="*/ 0 w 180"/>
                <a:gd name="T1" fmla="*/ 15 h 143"/>
                <a:gd name="T2" fmla="*/ 2 w 180"/>
                <a:gd name="T3" fmla="*/ 18 h 143"/>
                <a:gd name="T4" fmla="*/ 3 w 180"/>
                <a:gd name="T5" fmla="*/ 18 h 143"/>
                <a:gd name="T6" fmla="*/ 3 w 180"/>
                <a:gd name="T7" fmla="*/ 18 h 143"/>
                <a:gd name="T8" fmla="*/ 5 w 180"/>
                <a:gd name="T9" fmla="*/ 18 h 143"/>
                <a:gd name="T10" fmla="*/ 6 w 180"/>
                <a:gd name="T11" fmla="*/ 18 h 143"/>
                <a:gd name="T12" fmla="*/ 8 w 180"/>
                <a:gd name="T13" fmla="*/ 18 h 143"/>
                <a:gd name="T14" fmla="*/ 10 w 180"/>
                <a:gd name="T15" fmla="*/ 18 h 143"/>
                <a:gd name="T16" fmla="*/ 13 w 180"/>
                <a:gd name="T17" fmla="*/ 18 h 143"/>
                <a:gd name="T18" fmla="*/ 15 w 180"/>
                <a:gd name="T19" fmla="*/ 17 h 143"/>
                <a:gd name="T20" fmla="*/ 17 w 180"/>
                <a:gd name="T21" fmla="*/ 17 h 143"/>
                <a:gd name="T22" fmla="*/ 19 w 180"/>
                <a:gd name="T23" fmla="*/ 16 h 143"/>
                <a:gd name="T24" fmla="*/ 21 w 180"/>
                <a:gd name="T25" fmla="*/ 15 h 143"/>
                <a:gd name="T26" fmla="*/ 22 w 180"/>
                <a:gd name="T27" fmla="*/ 14 h 143"/>
                <a:gd name="T28" fmla="*/ 23 w 180"/>
                <a:gd name="T29" fmla="*/ 12 h 143"/>
                <a:gd name="T30" fmla="*/ 23 w 180"/>
                <a:gd name="T31" fmla="*/ 10 h 143"/>
                <a:gd name="T32" fmla="*/ 22 w 180"/>
                <a:gd name="T33" fmla="*/ 8 h 143"/>
                <a:gd name="T34" fmla="*/ 21 w 180"/>
                <a:gd name="T35" fmla="*/ 5 h 143"/>
                <a:gd name="T36" fmla="*/ 18 w 180"/>
                <a:gd name="T37" fmla="*/ 1 h 143"/>
                <a:gd name="T38" fmla="*/ 14 w 180"/>
                <a:gd name="T39" fmla="*/ 0 h 143"/>
                <a:gd name="T40" fmla="*/ 11 w 180"/>
                <a:gd name="T41" fmla="*/ 2 h 143"/>
                <a:gd name="T42" fmla="*/ 7 w 180"/>
                <a:gd name="T43" fmla="*/ 4 h 143"/>
                <a:gd name="T44" fmla="*/ 5 w 180"/>
                <a:gd name="T45" fmla="*/ 8 h 143"/>
                <a:gd name="T46" fmla="*/ 2 w 180"/>
                <a:gd name="T47" fmla="*/ 11 h 143"/>
                <a:gd name="T48" fmla="*/ 1 w 180"/>
                <a:gd name="T49" fmla="*/ 14 h 143"/>
                <a:gd name="T50" fmla="*/ 0 w 180"/>
                <a:gd name="T51" fmla="*/ 15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88" name="Freeform 296"/>
            <p:cNvSpPr>
              <a:spLocks/>
            </p:cNvSpPr>
            <p:nvPr/>
          </p:nvSpPr>
          <p:spPr bwMode="auto">
            <a:xfrm>
              <a:off x="2654" y="1594"/>
              <a:ext cx="12" cy="12"/>
            </a:xfrm>
            <a:custGeom>
              <a:avLst/>
              <a:gdLst>
                <a:gd name="T0" fmla="*/ 2 w 24"/>
                <a:gd name="T1" fmla="*/ 3 h 24"/>
                <a:gd name="T2" fmla="*/ 1 w 24"/>
                <a:gd name="T3" fmla="*/ 3 h 24"/>
                <a:gd name="T4" fmla="*/ 1 w 24"/>
                <a:gd name="T5" fmla="*/ 3 h 24"/>
                <a:gd name="T6" fmla="*/ 1 w 24"/>
                <a:gd name="T7" fmla="*/ 2 h 24"/>
                <a:gd name="T8" fmla="*/ 0 w 24"/>
                <a:gd name="T9" fmla="*/ 2 h 24"/>
                <a:gd name="T10" fmla="*/ 1 w 24"/>
                <a:gd name="T11" fmla="*/ 1 h 24"/>
                <a:gd name="T12" fmla="*/ 1 w 24"/>
                <a:gd name="T13" fmla="*/ 1 h 24"/>
                <a:gd name="T14" fmla="*/ 1 w 24"/>
                <a:gd name="T15" fmla="*/ 1 h 24"/>
                <a:gd name="T16" fmla="*/ 2 w 24"/>
                <a:gd name="T17" fmla="*/ 0 h 24"/>
                <a:gd name="T18" fmla="*/ 3 w 24"/>
                <a:gd name="T19" fmla="*/ 1 h 24"/>
                <a:gd name="T20" fmla="*/ 3 w 24"/>
                <a:gd name="T21" fmla="*/ 1 h 24"/>
                <a:gd name="T22" fmla="*/ 3 w 24"/>
                <a:gd name="T23" fmla="*/ 1 h 24"/>
                <a:gd name="T24" fmla="*/ 3 w 24"/>
                <a:gd name="T25" fmla="*/ 2 h 24"/>
                <a:gd name="T26" fmla="*/ 3 w 24"/>
                <a:gd name="T27" fmla="*/ 2 h 24"/>
                <a:gd name="T28" fmla="*/ 3 w 24"/>
                <a:gd name="T29" fmla="*/ 3 h 24"/>
                <a:gd name="T30" fmla="*/ 3 w 24"/>
                <a:gd name="T31" fmla="*/ 3 h 24"/>
                <a:gd name="T32" fmla="*/ 2 w 24"/>
                <a:gd name="T33" fmla="*/ 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89" name="Freeform 297"/>
            <p:cNvSpPr>
              <a:spLocks/>
            </p:cNvSpPr>
            <p:nvPr/>
          </p:nvSpPr>
          <p:spPr bwMode="auto">
            <a:xfrm>
              <a:off x="2647" y="1554"/>
              <a:ext cx="26" cy="37"/>
            </a:xfrm>
            <a:custGeom>
              <a:avLst/>
              <a:gdLst>
                <a:gd name="T0" fmla="*/ 3 w 52"/>
                <a:gd name="T1" fmla="*/ 10 h 73"/>
                <a:gd name="T2" fmla="*/ 4 w 52"/>
                <a:gd name="T3" fmla="*/ 10 h 73"/>
                <a:gd name="T4" fmla="*/ 5 w 52"/>
                <a:gd name="T5" fmla="*/ 9 h 73"/>
                <a:gd name="T6" fmla="*/ 5 w 52"/>
                <a:gd name="T7" fmla="*/ 8 h 73"/>
                <a:gd name="T8" fmla="*/ 6 w 52"/>
                <a:gd name="T9" fmla="*/ 7 h 73"/>
                <a:gd name="T10" fmla="*/ 7 w 52"/>
                <a:gd name="T11" fmla="*/ 5 h 73"/>
                <a:gd name="T12" fmla="*/ 7 w 52"/>
                <a:gd name="T13" fmla="*/ 3 h 73"/>
                <a:gd name="T14" fmla="*/ 7 w 52"/>
                <a:gd name="T15" fmla="*/ 2 h 73"/>
                <a:gd name="T16" fmla="*/ 6 w 52"/>
                <a:gd name="T17" fmla="*/ 1 h 73"/>
                <a:gd name="T18" fmla="*/ 4 w 52"/>
                <a:gd name="T19" fmla="*/ 0 h 73"/>
                <a:gd name="T20" fmla="*/ 2 w 52"/>
                <a:gd name="T21" fmla="*/ 1 h 73"/>
                <a:gd name="T22" fmla="*/ 1 w 52"/>
                <a:gd name="T23" fmla="*/ 2 h 73"/>
                <a:gd name="T24" fmla="*/ 0 w 52"/>
                <a:gd name="T25" fmla="*/ 3 h 73"/>
                <a:gd name="T26" fmla="*/ 1 w 52"/>
                <a:gd name="T27" fmla="*/ 5 h 73"/>
                <a:gd name="T28" fmla="*/ 1 w 52"/>
                <a:gd name="T29" fmla="*/ 7 h 73"/>
                <a:gd name="T30" fmla="*/ 2 w 52"/>
                <a:gd name="T31" fmla="*/ 8 h 73"/>
                <a:gd name="T32" fmla="*/ 3 w 52"/>
                <a:gd name="T33" fmla="*/ 9 h 73"/>
                <a:gd name="T34" fmla="*/ 3 w 52"/>
                <a:gd name="T35" fmla="*/ 1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90" name="Freeform 298"/>
            <p:cNvSpPr>
              <a:spLocks/>
            </p:cNvSpPr>
            <p:nvPr/>
          </p:nvSpPr>
          <p:spPr bwMode="auto">
            <a:xfrm>
              <a:off x="2647" y="1554"/>
              <a:ext cx="26" cy="37"/>
            </a:xfrm>
            <a:custGeom>
              <a:avLst/>
              <a:gdLst>
                <a:gd name="T0" fmla="*/ 3 w 52"/>
                <a:gd name="T1" fmla="*/ 10 h 73"/>
                <a:gd name="T2" fmla="*/ 4 w 52"/>
                <a:gd name="T3" fmla="*/ 10 h 73"/>
                <a:gd name="T4" fmla="*/ 5 w 52"/>
                <a:gd name="T5" fmla="*/ 9 h 73"/>
                <a:gd name="T6" fmla="*/ 5 w 52"/>
                <a:gd name="T7" fmla="*/ 8 h 73"/>
                <a:gd name="T8" fmla="*/ 6 w 52"/>
                <a:gd name="T9" fmla="*/ 7 h 73"/>
                <a:gd name="T10" fmla="*/ 7 w 52"/>
                <a:gd name="T11" fmla="*/ 5 h 73"/>
                <a:gd name="T12" fmla="*/ 7 w 52"/>
                <a:gd name="T13" fmla="*/ 3 h 73"/>
                <a:gd name="T14" fmla="*/ 7 w 52"/>
                <a:gd name="T15" fmla="*/ 2 h 73"/>
                <a:gd name="T16" fmla="*/ 6 w 52"/>
                <a:gd name="T17" fmla="*/ 1 h 73"/>
                <a:gd name="T18" fmla="*/ 4 w 52"/>
                <a:gd name="T19" fmla="*/ 0 h 73"/>
                <a:gd name="T20" fmla="*/ 2 w 52"/>
                <a:gd name="T21" fmla="*/ 1 h 73"/>
                <a:gd name="T22" fmla="*/ 1 w 52"/>
                <a:gd name="T23" fmla="*/ 2 h 73"/>
                <a:gd name="T24" fmla="*/ 0 w 52"/>
                <a:gd name="T25" fmla="*/ 3 h 73"/>
                <a:gd name="T26" fmla="*/ 1 w 52"/>
                <a:gd name="T27" fmla="*/ 5 h 73"/>
                <a:gd name="T28" fmla="*/ 1 w 52"/>
                <a:gd name="T29" fmla="*/ 7 h 73"/>
                <a:gd name="T30" fmla="*/ 2 w 52"/>
                <a:gd name="T31" fmla="*/ 8 h 73"/>
                <a:gd name="T32" fmla="*/ 3 w 52"/>
                <a:gd name="T33" fmla="*/ 9 h 73"/>
                <a:gd name="T34" fmla="*/ 3 w 52"/>
                <a:gd name="T35" fmla="*/ 1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91" name="Freeform 299"/>
            <p:cNvSpPr>
              <a:spLocks/>
            </p:cNvSpPr>
            <p:nvPr/>
          </p:nvSpPr>
          <p:spPr bwMode="auto">
            <a:xfrm>
              <a:off x="2618" y="1569"/>
              <a:ext cx="36" cy="29"/>
            </a:xfrm>
            <a:custGeom>
              <a:avLst/>
              <a:gdLst>
                <a:gd name="T0" fmla="*/ 9 w 71"/>
                <a:gd name="T1" fmla="*/ 8 h 58"/>
                <a:gd name="T2" fmla="*/ 9 w 71"/>
                <a:gd name="T3" fmla="*/ 6 h 58"/>
                <a:gd name="T4" fmla="*/ 9 w 71"/>
                <a:gd name="T5" fmla="*/ 6 h 58"/>
                <a:gd name="T6" fmla="*/ 8 w 71"/>
                <a:gd name="T7" fmla="*/ 5 h 58"/>
                <a:gd name="T8" fmla="*/ 8 w 71"/>
                <a:gd name="T9" fmla="*/ 4 h 58"/>
                <a:gd name="T10" fmla="*/ 7 w 71"/>
                <a:gd name="T11" fmla="*/ 2 h 58"/>
                <a:gd name="T12" fmla="*/ 5 w 71"/>
                <a:gd name="T13" fmla="*/ 1 h 58"/>
                <a:gd name="T14" fmla="*/ 4 w 71"/>
                <a:gd name="T15" fmla="*/ 0 h 58"/>
                <a:gd name="T16" fmla="*/ 2 w 71"/>
                <a:gd name="T17" fmla="*/ 1 h 58"/>
                <a:gd name="T18" fmla="*/ 1 w 71"/>
                <a:gd name="T19" fmla="*/ 3 h 58"/>
                <a:gd name="T20" fmla="*/ 0 w 71"/>
                <a:gd name="T21" fmla="*/ 5 h 58"/>
                <a:gd name="T22" fmla="*/ 1 w 71"/>
                <a:gd name="T23" fmla="*/ 6 h 58"/>
                <a:gd name="T24" fmla="*/ 2 w 71"/>
                <a:gd name="T25" fmla="*/ 7 h 58"/>
                <a:gd name="T26" fmla="*/ 4 w 71"/>
                <a:gd name="T27" fmla="*/ 7 h 58"/>
                <a:gd name="T28" fmla="*/ 5 w 71"/>
                <a:gd name="T29" fmla="*/ 8 h 58"/>
                <a:gd name="T30" fmla="*/ 7 w 71"/>
                <a:gd name="T31" fmla="*/ 8 h 58"/>
                <a:gd name="T32" fmla="*/ 8 w 71"/>
                <a:gd name="T33" fmla="*/ 8 h 58"/>
                <a:gd name="T34" fmla="*/ 9 w 71"/>
                <a:gd name="T35" fmla="*/ 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92" name="Freeform 300"/>
            <p:cNvSpPr>
              <a:spLocks/>
            </p:cNvSpPr>
            <p:nvPr/>
          </p:nvSpPr>
          <p:spPr bwMode="auto">
            <a:xfrm>
              <a:off x="2618" y="1602"/>
              <a:ext cx="36" cy="28"/>
            </a:xfrm>
            <a:custGeom>
              <a:avLst/>
              <a:gdLst>
                <a:gd name="T0" fmla="*/ 9 w 71"/>
                <a:gd name="T1" fmla="*/ 1 h 57"/>
                <a:gd name="T2" fmla="*/ 9 w 71"/>
                <a:gd name="T3" fmla="*/ 0 h 57"/>
                <a:gd name="T4" fmla="*/ 8 w 71"/>
                <a:gd name="T5" fmla="*/ 0 h 57"/>
                <a:gd name="T6" fmla="*/ 7 w 71"/>
                <a:gd name="T7" fmla="*/ 0 h 57"/>
                <a:gd name="T8" fmla="*/ 5 w 71"/>
                <a:gd name="T9" fmla="*/ 0 h 57"/>
                <a:gd name="T10" fmla="*/ 4 w 71"/>
                <a:gd name="T11" fmla="*/ 0 h 57"/>
                <a:gd name="T12" fmla="*/ 2 w 71"/>
                <a:gd name="T13" fmla="*/ 0 h 57"/>
                <a:gd name="T14" fmla="*/ 1 w 71"/>
                <a:gd name="T15" fmla="*/ 1 h 57"/>
                <a:gd name="T16" fmla="*/ 0 w 71"/>
                <a:gd name="T17" fmla="*/ 3 h 57"/>
                <a:gd name="T18" fmla="*/ 1 w 71"/>
                <a:gd name="T19" fmla="*/ 5 h 57"/>
                <a:gd name="T20" fmla="*/ 2 w 71"/>
                <a:gd name="T21" fmla="*/ 6 h 57"/>
                <a:gd name="T22" fmla="*/ 4 w 71"/>
                <a:gd name="T23" fmla="*/ 7 h 57"/>
                <a:gd name="T24" fmla="*/ 5 w 71"/>
                <a:gd name="T25" fmla="*/ 6 h 57"/>
                <a:gd name="T26" fmla="*/ 7 w 71"/>
                <a:gd name="T27" fmla="*/ 5 h 57"/>
                <a:gd name="T28" fmla="*/ 8 w 71"/>
                <a:gd name="T29" fmla="*/ 4 h 57"/>
                <a:gd name="T30" fmla="*/ 8 w 71"/>
                <a:gd name="T31" fmla="*/ 2 h 57"/>
                <a:gd name="T32" fmla="*/ 9 w 71"/>
                <a:gd name="T33" fmla="*/ 1 h 57"/>
                <a:gd name="T34" fmla="*/ 9 w 71"/>
                <a:gd name="T35" fmla="*/ 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93" name="Freeform 301"/>
            <p:cNvSpPr>
              <a:spLocks/>
            </p:cNvSpPr>
            <p:nvPr/>
          </p:nvSpPr>
          <p:spPr bwMode="auto">
            <a:xfrm>
              <a:off x="2647" y="1610"/>
              <a:ext cx="26" cy="36"/>
            </a:xfrm>
            <a:custGeom>
              <a:avLst/>
              <a:gdLst>
                <a:gd name="T0" fmla="*/ 4 w 52"/>
                <a:gd name="T1" fmla="*/ 0 h 73"/>
                <a:gd name="T2" fmla="*/ 3 w 52"/>
                <a:gd name="T3" fmla="*/ 0 h 73"/>
                <a:gd name="T4" fmla="*/ 3 w 52"/>
                <a:gd name="T5" fmla="*/ 0 h 73"/>
                <a:gd name="T6" fmla="*/ 2 w 52"/>
                <a:gd name="T7" fmla="*/ 1 h 73"/>
                <a:gd name="T8" fmla="*/ 1 w 52"/>
                <a:gd name="T9" fmla="*/ 2 h 73"/>
                <a:gd name="T10" fmla="*/ 1 w 52"/>
                <a:gd name="T11" fmla="*/ 4 h 73"/>
                <a:gd name="T12" fmla="*/ 0 w 52"/>
                <a:gd name="T13" fmla="*/ 6 h 73"/>
                <a:gd name="T14" fmla="*/ 1 w 52"/>
                <a:gd name="T15" fmla="*/ 7 h 73"/>
                <a:gd name="T16" fmla="*/ 2 w 52"/>
                <a:gd name="T17" fmla="*/ 8 h 73"/>
                <a:gd name="T18" fmla="*/ 4 w 52"/>
                <a:gd name="T19" fmla="*/ 9 h 73"/>
                <a:gd name="T20" fmla="*/ 6 w 52"/>
                <a:gd name="T21" fmla="*/ 8 h 73"/>
                <a:gd name="T22" fmla="*/ 7 w 52"/>
                <a:gd name="T23" fmla="*/ 7 h 73"/>
                <a:gd name="T24" fmla="*/ 7 w 52"/>
                <a:gd name="T25" fmla="*/ 6 h 73"/>
                <a:gd name="T26" fmla="*/ 7 w 52"/>
                <a:gd name="T27" fmla="*/ 4 h 73"/>
                <a:gd name="T28" fmla="*/ 6 w 52"/>
                <a:gd name="T29" fmla="*/ 2 h 73"/>
                <a:gd name="T30" fmla="*/ 5 w 52"/>
                <a:gd name="T31" fmla="*/ 1 h 73"/>
                <a:gd name="T32" fmla="*/ 5 w 52"/>
                <a:gd name="T33" fmla="*/ 0 h 73"/>
                <a:gd name="T34" fmla="*/ 4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94" name="Freeform 302"/>
            <p:cNvSpPr>
              <a:spLocks/>
            </p:cNvSpPr>
            <p:nvPr/>
          </p:nvSpPr>
          <p:spPr bwMode="auto">
            <a:xfrm>
              <a:off x="2667" y="1602"/>
              <a:ext cx="36" cy="28"/>
            </a:xfrm>
            <a:custGeom>
              <a:avLst/>
              <a:gdLst>
                <a:gd name="T0" fmla="*/ 1 w 71"/>
                <a:gd name="T1" fmla="*/ 0 h 57"/>
                <a:gd name="T2" fmla="*/ 0 w 71"/>
                <a:gd name="T3" fmla="*/ 1 h 57"/>
                <a:gd name="T4" fmla="*/ 1 w 71"/>
                <a:gd name="T5" fmla="*/ 1 h 57"/>
                <a:gd name="T6" fmla="*/ 1 w 71"/>
                <a:gd name="T7" fmla="*/ 2 h 57"/>
                <a:gd name="T8" fmla="*/ 2 w 71"/>
                <a:gd name="T9" fmla="*/ 4 h 57"/>
                <a:gd name="T10" fmla="*/ 3 w 71"/>
                <a:gd name="T11" fmla="*/ 5 h 57"/>
                <a:gd name="T12" fmla="*/ 4 w 71"/>
                <a:gd name="T13" fmla="*/ 6 h 57"/>
                <a:gd name="T14" fmla="*/ 6 w 71"/>
                <a:gd name="T15" fmla="*/ 7 h 57"/>
                <a:gd name="T16" fmla="*/ 7 w 71"/>
                <a:gd name="T17" fmla="*/ 6 h 57"/>
                <a:gd name="T18" fmla="*/ 9 w 71"/>
                <a:gd name="T19" fmla="*/ 5 h 57"/>
                <a:gd name="T20" fmla="*/ 9 w 71"/>
                <a:gd name="T21" fmla="*/ 3 h 57"/>
                <a:gd name="T22" fmla="*/ 9 w 71"/>
                <a:gd name="T23" fmla="*/ 1 h 57"/>
                <a:gd name="T24" fmla="*/ 8 w 71"/>
                <a:gd name="T25" fmla="*/ 0 h 57"/>
                <a:gd name="T26" fmla="*/ 6 w 71"/>
                <a:gd name="T27" fmla="*/ 0 h 57"/>
                <a:gd name="T28" fmla="*/ 4 w 71"/>
                <a:gd name="T29" fmla="*/ 0 h 57"/>
                <a:gd name="T30" fmla="*/ 3 w 71"/>
                <a:gd name="T31" fmla="*/ 0 h 57"/>
                <a:gd name="T32" fmla="*/ 2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95" name="Freeform 303"/>
            <p:cNvSpPr>
              <a:spLocks/>
            </p:cNvSpPr>
            <p:nvPr/>
          </p:nvSpPr>
          <p:spPr bwMode="auto">
            <a:xfrm>
              <a:off x="2667" y="1569"/>
              <a:ext cx="36" cy="28"/>
            </a:xfrm>
            <a:custGeom>
              <a:avLst/>
              <a:gdLst>
                <a:gd name="T0" fmla="*/ 0 w 71"/>
                <a:gd name="T1" fmla="*/ 5 h 57"/>
                <a:gd name="T2" fmla="*/ 1 w 71"/>
                <a:gd name="T3" fmla="*/ 7 h 57"/>
                <a:gd name="T4" fmla="*/ 2 w 71"/>
                <a:gd name="T5" fmla="*/ 7 h 57"/>
                <a:gd name="T6" fmla="*/ 3 w 71"/>
                <a:gd name="T7" fmla="*/ 7 h 57"/>
                <a:gd name="T8" fmla="*/ 4 w 71"/>
                <a:gd name="T9" fmla="*/ 7 h 57"/>
                <a:gd name="T10" fmla="*/ 6 w 71"/>
                <a:gd name="T11" fmla="*/ 6 h 57"/>
                <a:gd name="T12" fmla="*/ 8 w 71"/>
                <a:gd name="T13" fmla="*/ 6 h 57"/>
                <a:gd name="T14" fmla="*/ 9 w 71"/>
                <a:gd name="T15" fmla="*/ 5 h 57"/>
                <a:gd name="T16" fmla="*/ 9 w 71"/>
                <a:gd name="T17" fmla="*/ 4 h 57"/>
                <a:gd name="T18" fmla="*/ 9 w 71"/>
                <a:gd name="T19" fmla="*/ 2 h 57"/>
                <a:gd name="T20" fmla="*/ 7 w 71"/>
                <a:gd name="T21" fmla="*/ 0 h 57"/>
                <a:gd name="T22" fmla="*/ 6 w 71"/>
                <a:gd name="T23" fmla="*/ 0 h 57"/>
                <a:gd name="T24" fmla="*/ 4 w 71"/>
                <a:gd name="T25" fmla="*/ 0 h 57"/>
                <a:gd name="T26" fmla="*/ 3 w 71"/>
                <a:gd name="T27" fmla="*/ 1 h 57"/>
                <a:gd name="T28" fmla="*/ 2 w 71"/>
                <a:gd name="T29" fmla="*/ 2 h 57"/>
                <a:gd name="T30" fmla="*/ 1 w 71"/>
                <a:gd name="T31" fmla="*/ 4 h 57"/>
                <a:gd name="T32" fmla="*/ 1 w 71"/>
                <a:gd name="T33" fmla="*/ 5 h 57"/>
                <a:gd name="T34" fmla="*/ 0 w 71"/>
                <a:gd name="T35" fmla="*/ 5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96" name="Freeform 304"/>
            <p:cNvSpPr>
              <a:spLocks/>
            </p:cNvSpPr>
            <p:nvPr/>
          </p:nvSpPr>
          <p:spPr bwMode="auto">
            <a:xfrm>
              <a:off x="3368" y="2439"/>
              <a:ext cx="12" cy="12"/>
            </a:xfrm>
            <a:custGeom>
              <a:avLst/>
              <a:gdLst>
                <a:gd name="T0" fmla="*/ 2 w 24"/>
                <a:gd name="T1" fmla="*/ 3 h 24"/>
                <a:gd name="T2" fmla="*/ 1 w 24"/>
                <a:gd name="T3" fmla="*/ 3 h 24"/>
                <a:gd name="T4" fmla="*/ 1 w 24"/>
                <a:gd name="T5" fmla="*/ 3 h 24"/>
                <a:gd name="T6" fmla="*/ 1 w 24"/>
                <a:gd name="T7" fmla="*/ 2 h 24"/>
                <a:gd name="T8" fmla="*/ 0 w 24"/>
                <a:gd name="T9" fmla="*/ 2 h 24"/>
                <a:gd name="T10" fmla="*/ 1 w 24"/>
                <a:gd name="T11" fmla="*/ 1 h 24"/>
                <a:gd name="T12" fmla="*/ 1 w 24"/>
                <a:gd name="T13" fmla="*/ 1 h 24"/>
                <a:gd name="T14" fmla="*/ 1 w 24"/>
                <a:gd name="T15" fmla="*/ 1 h 24"/>
                <a:gd name="T16" fmla="*/ 2 w 24"/>
                <a:gd name="T17" fmla="*/ 0 h 24"/>
                <a:gd name="T18" fmla="*/ 2 w 24"/>
                <a:gd name="T19" fmla="*/ 1 h 24"/>
                <a:gd name="T20" fmla="*/ 3 w 24"/>
                <a:gd name="T21" fmla="*/ 1 h 24"/>
                <a:gd name="T22" fmla="*/ 3 w 24"/>
                <a:gd name="T23" fmla="*/ 1 h 24"/>
                <a:gd name="T24" fmla="*/ 3 w 24"/>
                <a:gd name="T25" fmla="*/ 2 h 24"/>
                <a:gd name="T26" fmla="*/ 3 w 24"/>
                <a:gd name="T27" fmla="*/ 2 h 24"/>
                <a:gd name="T28" fmla="*/ 3 w 24"/>
                <a:gd name="T29" fmla="*/ 3 h 24"/>
                <a:gd name="T30" fmla="*/ 2 w 24"/>
                <a:gd name="T31" fmla="*/ 3 h 24"/>
                <a:gd name="T32" fmla="*/ 2 w 24"/>
                <a:gd name="T33" fmla="*/ 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97" name="Freeform 305"/>
            <p:cNvSpPr>
              <a:spLocks/>
            </p:cNvSpPr>
            <p:nvPr/>
          </p:nvSpPr>
          <p:spPr bwMode="auto">
            <a:xfrm>
              <a:off x="3361" y="2399"/>
              <a:ext cx="26" cy="36"/>
            </a:xfrm>
            <a:custGeom>
              <a:avLst/>
              <a:gdLst>
                <a:gd name="T0" fmla="*/ 2 w 53"/>
                <a:gd name="T1" fmla="*/ 9 h 73"/>
                <a:gd name="T2" fmla="*/ 4 w 53"/>
                <a:gd name="T3" fmla="*/ 9 h 73"/>
                <a:gd name="T4" fmla="*/ 4 w 53"/>
                <a:gd name="T5" fmla="*/ 8 h 73"/>
                <a:gd name="T6" fmla="*/ 4 w 53"/>
                <a:gd name="T7" fmla="*/ 7 h 73"/>
                <a:gd name="T8" fmla="*/ 5 w 53"/>
                <a:gd name="T9" fmla="*/ 6 h 73"/>
                <a:gd name="T10" fmla="*/ 6 w 53"/>
                <a:gd name="T11" fmla="*/ 4 h 73"/>
                <a:gd name="T12" fmla="*/ 6 w 53"/>
                <a:gd name="T13" fmla="*/ 2 h 73"/>
                <a:gd name="T14" fmla="*/ 6 w 53"/>
                <a:gd name="T15" fmla="*/ 1 h 73"/>
                <a:gd name="T16" fmla="*/ 5 w 53"/>
                <a:gd name="T17" fmla="*/ 0 h 73"/>
                <a:gd name="T18" fmla="*/ 3 w 53"/>
                <a:gd name="T19" fmla="*/ 0 h 73"/>
                <a:gd name="T20" fmla="*/ 1 w 53"/>
                <a:gd name="T21" fmla="*/ 0 h 73"/>
                <a:gd name="T22" fmla="*/ 0 w 53"/>
                <a:gd name="T23" fmla="*/ 1 h 73"/>
                <a:gd name="T24" fmla="*/ 0 w 53"/>
                <a:gd name="T25" fmla="*/ 2 h 73"/>
                <a:gd name="T26" fmla="*/ 0 w 53"/>
                <a:gd name="T27" fmla="*/ 4 h 73"/>
                <a:gd name="T28" fmla="*/ 0 w 53"/>
                <a:gd name="T29" fmla="*/ 6 h 73"/>
                <a:gd name="T30" fmla="*/ 1 w 53"/>
                <a:gd name="T31" fmla="*/ 7 h 73"/>
                <a:gd name="T32" fmla="*/ 2 w 53"/>
                <a:gd name="T33" fmla="*/ 8 h 73"/>
                <a:gd name="T34" fmla="*/ 2 w 53"/>
                <a:gd name="T35" fmla="*/ 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98" name="Freeform 306"/>
            <p:cNvSpPr>
              <a:spLocks/>
            </p:cNvSpPr>
            <p:nvPr/>
          </p:nvSpPr>
          <p:spPr bwMode="auto">
            <a:xfrm>
              <a:off x="3361" y="2399"/>
              <a:ext cx="26" cy="36"/>
            </a:xfrm>
            <a:custGeom>
              <a:avLst/>
              <a:gdLst>
                <a:gd name="T0" fmla="*/ 2 w 53"/>
                <a:gd name="T1" fmla="*/ 9 h 73"/>
                <a:gd name="T2" fmla="*/ 4 w 53"/>
                <a:gd name="T3" fmla="*/ 9 h 73"/>
                <a:gd name="T4" fmla="*/ 4 w 53"/>
                <a:gd name="T5" fmla="*/ 8 h 73"/>
                <a:gd name="T6" fmla="*/ 4 w 53"/>
                <a:gd name="T7" fmla="*/ 7 h 73"/>
                <a:gd name="T8" fmla="*/ 5 w 53"/>
                <a:gd name="T9" fmla="*/ 6 h 73"/>
                <a:gd name="T10" fmla="*/ 6 w 53"/>
                <a:gd name="T11" fmla="*/ 4 h 73"/>
                <a:gd name="T12" fmla="*/ 6 w 53"/>
                <a:gd name="T13" fmla="*/ 2 h 73"/>
                <a:gd name="T14" fmla="*/ 6 w 53"/>
                <a:gd name="T15" fmla="*/ 1 h 73"/>
                <a:gd name="T16" fmla="*/ 5 w 53"/>
                <a:gd name="T17" fmla="*/ 0 h 73"/>
                <a:gd name="T18" fmla="*/ 3 w 53"/>
                <a:gd name="T19" fmla="*/ 0 h 73"/>
                <a:gd name="T20" fmla="*/ 1 w 53"/>
                <a:gd name="T21" fmla="*/ 0 h 73"/>
                <a:gd name="T22" fmla="*/ 0 w 53"/>
                <a:gd name="T23" fmla="*/ 1 h 73"/>
                <a:gd name="T24" fmla="*/ 0 w 53"/>
                <a:gd name="T25" fmla="*/ 2 h 73"/>
                <a:gd name="T26" fmla="*/ 0 w 53"/>
                <a:gd name="T27" fmla="*/ 4 h 73"/>
                <a:gd name="T28" fmla="*/ 0 w 53"/>
                <a:gd name="T29" fmla="*/ 6 h 73"/>
                <a:gd name="T30" fmla="*/ 1 w 53"/>
                <a:gd name="T31" fmla="*/ 7 h 73"/>
                <a:gd name="T32" fmla="*/ 2 w 53"/>
                <a:gd name="T33" fmla="*/ 8 h 73"/>
                <a:gd name="T34" fmla="*/ 2 w 53"/>
                <a:gd name="T35" fmla="*/ 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99" name="Freeform 307"/>
            <p:cNvSpPr>
              <a:spLocks/>
            </p:cNvSpPr>
            <p:nvPr/>
          </p:nvSpPr>
          <p:spPr bwMode="auto">
            <a:xfrm>
              <a:off x="3331" y="2414"/>
              <a:ext cx="36" cy="29"/>
            </a:xfrm>
            <a:custGeom>
              <a:avLst/>
              <a:gdLst>
                <a:gd name="T0" fmla="*/ 9 w 71"/>
                <a:gd name="T1" fmla="*/ 8 h 58"/>
                <a:gd name="T2" fmla="*/ 9 w 71"/>
                <a:gd name="T3" fmla="*/ 6 h 58"/>
                <a:gd name="T4" fmla="*/ 9 w 71"/>
                <a:gd name="T5" fmla="*/ 6 h 58"/>
                <a:gd name="T6" fmla="*/ 8 w 71"/>
                <a:gd name="T7" fmla="*/ 5 h 58"/>
                <a:gd name="T8" fmla="*/ 8 w 71"/>
                <a:gd name="T9" fmla="*/ 3 h 58"/>
                <a:gd name="T10" fmla="*/ 7 w 71"/>
                <a:gd name="T11" fmla="*/ 2 h 58"/>
                <a:gd name="T12" fmla="*/ 5 w 71"/>
                <a:gd name="T13" fmla="*/ 1 h 58"/>
                <a:gd name="T14" fmla="*/ 4 w 71"/>
                <a:gd name="T15" fmla="*/ 0 h 58"/>
                <a:gd name="T16" fmla="*/ 2 w 71"/>
                <a:gd name="T17" fmla="*/ 1 h 58"/>
                <a:gd name="T18" fmla="*/ 1 w 71"/>
                <a:gd name="T19" fmla="*/ 2 h 58"/>
                <a:gd name="T20" fmla="*/ 0 w 71"/>
                <a:gd name="T21" fmla="*/ 4 h 58"/>
                <a:gd name="T22" fmla="*/ 1 w 71"/>
                <a:gd name="T23" fmla="*/ 6 h 58"/>
                <a:gd name="T24" fmla="*/ 2 w 71"/>
                <a:gd name="T25" fmla="*/ 7 h 58"/>
                <a:gd name="T26" fmla="*/ 4 w 71"/>
                <a:gd name="T27" fmla="*/ 7 h 58"/>
                <a:gd name="T28" fmla="*/ 5 w 71"/>
                <a:gd name="T29" fmla="*/ 8 h 58"/>
                <a:gd name="T30" fmla="*/ 7 w 71"/>
                <a:gd name="T31" fmla="*/ 8 h 58"/>
                <a:gd name="T32" fmla="*/ 8 w 71"/>
                <a:gd name="T33" fmla="*/ 8 h 58"/>
                <a:gd name="T34" fmla="*/ 9 w 71"/>
                <a:gd name="T35" fmla="*/ 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00" name="Freeform 308"/>
            <p:cNvSpPr>
              <a:spLocks/>
            </p:cNvSpPr>
            <p:nvPr/>
          </p:nvSpPr>
          <p:spPr bwMode="auto">
            <a:xfrm>
              <a:off x="3331" y="2447"/>
              <a:ext cx="37" cy="28"/>
            </a:xfrm>
            <a:custGeom>
              <a:avLst/>
              <a:gdLst>
                <a:gd name="T0" fmla="*/ 10 w 72"/>
                <a:gd name="T1" fmla="*/ 2 h 56"/>
                <a:gd name="T2" fmla="*/ 9 w 72"/>
                <a:gd name="T3" fmla="*/ 0 h 56"/>
                <a:gd name="T4" fmla="*/ 8 w 72"/>
                <a:gd name="T5" fmla="*/ 0 h 56"/>
                <a:gd name="T6" fmla="*/ 7 w 72"/>
                <a:gd name="T7" fmla="*/ 0 h 56"/>
                <a:gd name="T8" fmla="*/ 6 w 72"/>
                <a:gd name="T9" fmla="*/ 0 h 56"/>
                <a:gd name="T10" fmla="*/ 4 w 72"/>
                <a:gd name="T11" fmla="*/ 1 h 56"/>
                <a:gd name="T12" fmla="*/ 2 w 72"/>
                <a:gd name="T13" fmla="*/ 1 h 56"/>
                <a:gd name="T14" fmla="*/ 1 w 72"/>
                <a:gd name="T15" fmla="*/ 2 h 56"/>
                <a:gd name="T16" fmla="*/ 0 w 72"/>
                <a:gd name="T17" fmla="*/ 4 h 56"/>
                <a:gd name="T18" fmla="*/ 1 w 72"/>
                <a:gd name="T19" fmla="*/ 6 h 56"/>
                <a:gd name="T20" fmla="*/ 3 w 72"/>
                <a:gd name="T21" fmla="*/ 7 h 56"/>
                <a:gd name="T22" fmla="*/ 4 w 72"/>
                <a:gd name="T23" fmla="*/ 7 h 56"/>
                <a:gd name="T24" fmla="*/ 5 w 72"/>
                <a:gd name="T25" fmla="*/ 7 h 56"/>
                <a:gd name="T26" fmla="*/ 7 w 72"/>
                <a:gd name="T27" fmla="*/ 6 h 56"/>
                <a:gd name="T28" fmla="*/ 8 w 72"/>
                <a:gd name="T29" fmla="*/ 5 h 56"/>
                <a:gd name="T30" fmla="*/ 9 w 72"/>
                <a:gd name="T31" fmla="*/ 3 h 56"/>
                <a:gd name="T32" fmla="*/ 10 w 72"/>
                <a:gd name="T33" fmla="*/ 2 h 56"/>
                <a:gd name="T34" fmla="*/ 10 w 72"/>
                <a:gd name="T35" fmla="*/ 2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01" name="Freeform 309"/>
            <p:cNvSpPr>
              <a:spLocks/>
            </p:cNvSpPr>
            <p:nvPr/>
          </p:nvSpPr>
          <p:spPr bwMode="auto">
            <a:xfrm>
              <a:off x="3361" y="2454"/>
              <a:ext cx="26" cy="37"/>
            </a:xfrm>
            <a:custGeom>
              <a:avLst/>
              <a:gdLst>
                <a:gd name="T0" fmla="*/ 4 w 53"/>
                <a:gd name="T1" fmla="*/ 0 h 72"/>
                <a:gd name="T2" fmla="*/ 2 w 53"/>
                <a:gd name="T3" fmla="*/ 0 h 72"/>
                <a:gd name="T4" fmla="*/ 2 w 53"/>
                <a:gd name="T5" fmla="*/ 1 h 72"/>
                <a:gd name="T6" fmla="*/ 1 w 53"/>
                <a:gd name="T7" fmla="*/ 2 h 72"/>
                <a:gd name="T8" fmla="*/ 1 w 53"/>
                <a:gd name="T9" fmla="*/ 3 h 72"/>
                <a:gd name="T10" fmla="*/ 0 w 53"/>
                <a:gd name="T11" fmla="*/ 5 h 72"/>
                <a:gd name="T12" fmla="*/ 0 w 53"/>
                <a:gd name="T13" fmla="*/ 7 h 72"/>
                <a:gd name="T14" fmla="*/ 0 w 53"/>
                <a:gd name="T15" fmla="*/ 8 h 72"/>
                <a:gd name="T16" fmla="*/ 1 w 53"/>
                <a:gd name="T17" fmla="*/ 9 h 72"/>
                <a:gd name="T18" fmla="*/ 3 w 53"/>
                <a:gd name="T19" fmla="*/ 10 h 72"/>
                <a:gd name="T20" fmla="*/ 5 w 53"/>
                <a:gd name="T21" fmla="*/ 9 h 72"/>
                <a:gd name="T22" fmla="*/ 6 w 53"/>
                <a:gd name="T23" fmla="*/ 8 h 72"/>
                <a:gd name="T24" fmla="*/ 6 w 53"/>
                <a:gd name="T25" fmla="*/ 7 h 72"/>
                <a:gd name="T26" fmla="*/ 6 w 53"/>
                <a:gd name="T27" fmla="*/ 5 h 72"/>
                <a:gd name="T28" fmla="*/ 5 w 53"/>
                <a:gd name="T29" fmla="*/ 3 h 72"/>
                <a:gd name="T30" fmla="*/ 5 w 53"/>
                <a:gd name="T31" fmla="*/ 2 h 72"/>
                <a:gd name="T32" fmla="*/ 4 w 53"/>
                <a:gd name="T33" fmla="*/ 1 h 72"/>
                <a:gd name="T34" fmla="*/ 4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02" name="Freeform 310"/>
            <p:cNvSpPr>
              <a:spLocks/>
            </p:cNvSpPr>
            <p:nvPr/>
          </p:nvSpPr>
          <p:spPr bwMode="auto">
            <a:xfrm>
              <a:off x="3381" y="2447"/>
              <a:ext cx="36" cy="28"/>
            </a:xfrm>
            <a:custGeom>
              <a:avLst/>
              <a:gdLst>
                <a:gd name="T0" fmla="*/ 1 w 71"/>
                <a:gd name="T1" fmla="*/ 0 h 56"/>
                <a:gd name="T2" fmla="*/ 0 w 71"/>
                <a:gd name="T3" fmla="*/ 2 h 56"/>
                <a:gd name="T4" fmla="*/ 1 w 71"/>
                <a:gd name="T5" fmla="*/ 2 h 56"/>
                <a:gd name="T6" fmla="*/ 1 w 71"/>
                <a:gd name="T7" fmla="*/ 3 h 56"/>
                <a:gd name="T8" fmla="*/ 2 w 71"/>
                <a:gd name="T9" fmla="*/ 5 h 56"/>
                <a:gd name="T10" fmla="*/ 3 w 71"/>
                <a:gd name="T11" fmla="*/ 6 h 56"/>
                <a:gd name="T12" fmla="*/ 4 w 71"/>
                <a:gd name="T13" fmla="*/ 7 h 56"/>
                <a:gd name="T14" fmla="*/ 6 w 71"/>
                <a:gd name="T15" fmla="*/ 7 h 56"/>
                <a:gd name="T16" fmla="*/ 7 w 71"/>
                <a:gd name="T17" fmla="*/ 7 h 56"/>
                <a:gd name="T18" fmla="*/ 9 w 71"/>
                <a:gd name="T19" fmla="*/ 6 h 56"/>
                <a:gd name="T20" fmla="*/ 9 w 71"/>
                <a:gd name="T21" fmla="*/ 4 h 56"/>
                <a:gd name="T22" fmla="*/ 9 w 71"/>
                <a:gd name="T23" fmla="*/ 2 h 56"/>
                <a:gd name="T24" fmla="*/ 8 w 71"/>
                <a:gd name="T25" fmla="*/ 1 h 56"/>
                <a:gd name="T26" fmla="*/ 6 w 71"/>
                <a:gd name="T27" fmla="*/ 1 h 56"/>
                <a:gd name="T28" fmla="*/ 4 w 71"/>
                <a:gd name="T29" fmla="*/ 0 h 56"/>
                <a:gd name="T30" fmla="*/ 3 w 71"/>
                <a:gd name="T31" fmla="*/ 0 h 56"/>
                <a:gd name="T32" fmla="*/ 2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03" name="Freeform 311"/>
            <p:cNvSpPr>
              <a:spLocks/>
            </p:cNvSpPr>
            <p:nvPr/>
          </p:nvSpPr>
          <p:spPr bwMode="auto">
            <a:xfrm>
              <a:off x="3380" y="2414"/>
              <a:ext cx="37" cy="28"/>
            </a:xfrm>
            <a:custGeom>
              <a:avLst/>
              <a:gdLst>
                <a:gd name="T0" fmla="*/ 0 w 72"/>
                <a:gd name="T1" fmla="*/ 5 h 57"/>
                <a:gd name="T2" fmla="*/ 1 w 72"/>
                <a:gd name="T3" fmla="*/ 7 h 57"/>
                <a:gd name="T4" fmla="*/ 2 w 72"/>
                <a:gd name="T5" fmla="*/ 7 h 57"/>
                <a:gd name="T6" fmla="*/ 3 w 72"/>
                <a:gd name="T7" fmla="*/ 7 h 57"/>
                <a:gd name="T8" fmla="*/ 4 w 72"/>
                <a:gd name="T9" fmla="*/ 7 h 57"/>
                <a:gd name="T10" fmla="*/ 6 w 72"/>
                <a:gd name="T11" fmla="*/ 6 h 57"/>
                <a:gd name="T12" fmla="*/ 8 w 72"/>
                <a:gd name="T13" fmla="*/ 6 h 57"/>
                <a:gd name="T14" fmla="*/ 9 w 72"/>
                <a:gd name="T15" fmla="*/ 5 h 57"/>
                <a:gd name="T16" fmla="*/ 10 w 72"/>
                <a:gd name="T17" fmla="*/ 3 h 57"/>
                <a:gd name="T18" fmla="*/ 9 w 72"/>
                <a:gd name="T19" fmla="*/ 2 h 57"/>
                <a:gd name="T20" fmla="*/ 7 w 72"/>
                <a:gd name="T21" fmla="*/ 0 h 57"/>
                <a:gd name="T22" fmla="*/ 6 w 72"/>
                <a:gd name="T23" fmla="*/ 0 h 57"/>
                <a:gd name="T24" fmla="*/ 5 w 72"/>
                <a:gd name="T25" fmla="*/ 0 h 57"/>
                <a:gd name="T26" fmla="*/ 3 w 72"/>
                <a:gd name="T27" fmla="*/ 1 h 57"/>
                <a:gd name="T28" fmla="*/ 2 w 72"/>
                <a:gd name="T29" fmla="*/ 2 h 57"/>
                <a:gd name="T30" fmla="*/ 1 w 72"/>
                <a:gd name="T31" fmla="*/ 4 h 57"/>
                <a:gd name="T32" fmla="*/ 1 w 72"/>
                <a:gd name="T33" fmla="*/ 5 h 57"/>
                <a:gd name="T34" fmla="*/ 0 w 72"/>
                <a:gd name="T35" fmla="*/ 5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04" name="Freeform 312"/>
            <p:cNvSpPr>
              <a:spLocks/>
            </p:cNvSpPr>
            <p:nvPr/>
          </p:nvSpPr>
          <p:spPr bwMode="auto">
            <a:xfrm>
              <a:off x="2672" y="2420"/>
              <a:ext cx="11" cy="12"/>
            </a:xfrm>
            <a:custGeom>
              <a:avLst/>
              <a:gdLst>
                <a:gd name="T0" fmla="*/ 1 w 23"/>
                <a:gd name="T1" fmla="*/ 3 h 24"/>
                <a:gd name="T2" fmla="*/ 0 w 23"/>
                <a:gd name="T3" fmla="*/ 3 h 24"/>
                <a:gd name="T4" fmla="*/ 0 w 23"/>
                <a:gd name="T5" fmla="*/ 3 h 24"/>
                <a:gd name="T6" fmla="*/ 0 w 23"/>
                <a:gd name="T7" fmla="*/ 3 h 24"/>
                <a:gd name="T8" fmla="*/ 0 w 23"/>
                <a:gd name="T9" fmla="*/ 2 h 24"/>
                <a:gd name="T10" fmla="*/ 0 w 23"/>
                <a:gd name="T11" fmla="*/ 1 h 24"/>
                <a:gd name="T12" fmla="*/ 0 w 23"/>
                <a:gd name="T13" fmla="*/ 1 h 24"/>
                <a:gd name="T14" fmla="*/ 0 w 23"/>
                <a:gd name="T15" fmla="*/ 1 h 24"/>
                <a:gd name="T16" fmla="*/ 1 w 23"/>
                <a:gd name="T17" fmla="*/ 0 h 24"/>
                <a:gd name="T18" fmla="*/ 2 w 23"/>
                <a:gd name="T19" fmla="*/ 1 h 24"/>
                <a:gd name="T20" fmla="*/ 2 w 23"/>
                <a:gd name="T21" fmla="*/ 1 h 24"/>
                <a:gd name="T22" fmla="*/ 2 w 23"/>
                <a:gd name="T23" fmla="*/ 1 h 24"/>
                <a:gd name="T24" fmla="*/ 2 w 23"/>
                <a:gd name="T25" fmla="*/ 2 h 24"/>
                <a:gd name="T26" fmla="*/ 2 w 23"/>
                <a:gd name="T27" fmla="*/ 3 h 24"/>
                <a:gd name="T28" fmla="*/ 2 w 23"/>
                <a:gd name="T29" fmla="*/ 3 h 24"/>
                <a:gd name="T30" fmla="*/ 2 w 23"/>
                <a:gd name="T31" fmla="*/ 3 h 24"/>
                <a:gd name="T32" fmla="*/ 1 w 23"/>
                <a:gd name="T33" fmla="*/ 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05" name="Freeform 313"/>
            <p:cNvSpPr>
              <a:spLocks/>
            </p:cNvSpPr>
            <p:nvPr/>
          </p:nvSpPr>
          <p:spPr bwMode="auto">
            <a:xfrm>
              <a:off x="2664" y="2381"/>
              <a:ext cx="26" cy="36"/>
            </a:xfrm>
            <a:custGeom>
              <a:avLst/>
              <a:gdLst>
                <a:gd name="T0" fmla="*/ 3 w 52"/>
                <a:gd name="T1" fmla="*/ 9 h 73"/>
                <a:gd name="T2" fmla="*/ 4 w 52"/>
                <a:gd name="T3" fmla="*/ 9 h 73"/>
                <a:gd name="T4" fmla="*/ 5 w 52"/>
                <a:gd name="T5" fmla="*/ 8 h 73"/>
                <a:gd name="T6" fmla="*/ 5 w 52"/>
                <a:gd name="T7" fmla="*/ 7 h 73"/>
                <a:gd name="T8" fmla="*/ 6 w 52"/>
                <a:gd name="T9" fmla="*/ 6 h 73"/>
                <a:gd name="T10" fmla="*/ 7 w 52"/>
                <a:gd name="T11" fmla="*/ 4 h 73"/>
                <a:gd name="T12" fmla="*/ 7 w 52"/>
                <a:gd name="T13" fmla="*/ 2 h 73"/>
                <a:gd name="T14" fmla="*/ 7 w 52"/>
                <a:gd name="T15" fmla="*/ 1 h 73"/>
                <a:gd name="T16" fmla="*/ 6 w 52"/>
                <a:gd name="T17" fmla="*/ 0 h 73"/>
                <a:gd name="T18" fmla="*/ 4 w 52"/>
                <a:gd name="T19" fmla="*/ 0 h 73"/>
                <a:gd name="T20" fmla="*/ 2 w 52"/>
                <a:gd name="T21" fmla="*/ 0 h 73"/>
                <a:gd name="T22" fmla="*/ 1 w 52"/>
                <a:gd name="T23" fmla="*/ 1 h 73"/>
                <a:gd name="T24" fmla="*/ 0 w 52"/>
                <a:gd name="T25" fmla="*/ 2 h 73"/>
                <a:gd name="T26" fmla="*/ 1 w 52"/>
                <a:gd name="T27" fmla="*/ 4 h 73"/>
                <a:gd name="T28" fmla="*/ 1 w 52"/>
                <a:gd name="T29" fmla="*/ 6 h 73"/>
                <a:gd name="T30" fmla="*/ 2 w 52"/>
                <a:gd name="T31" fmla="*/ 7 h 73"/>
                <a:gd name="T32" fmla="*/ 3 w 52"/>
                <a:gd name="T33" fmla="*/ 8 h 73"/>
                <a:gd name="T34" fmla="*/ 3 w 52"/>
                <a:gd name="T35" fmla="*/ 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06" name="Freeform 314"/>
            <p:cNvSpPr>
              <a:spLocks/>
            </p:cNvSpPr>
            <p:nvPr/>
          </p:nvSpPr>
          <p:spPr bwMode="auto">
            <a:xfrm>
              <a:off x="2664" y="2381"/>
              <a:ext cx="26" cy="36"/>
            </a:xfrm>
            <a:custGeom>
              <a:avLst/>
              <a:gdLst>
                <a:gd name="T0" fmla="*/ 3 w 52"/>
                <a:gd name="T1" fmla="*/ 9 h 73"/>
                <a:gd name="T2" fmla="*/ 4 w 52"/>
                <a:gd name="T3" fmla="*/ 9 h 73"/>
                <a:gd name="T4" fmla="*/ 5 w 52"/>
                <a:gd name="T5" fmla="*/ 8 h 73"/>
                <a:gd name="T6" fmla="*/ 5 w 52"/>
                <a:gd name="T7" fmla="*/ 7 h 73"/>
                <a:gd name="T8" fmla="*/ 6 w 52"/>
                <a:gd name="T9" fmla="*/ 6 h 73"/>
                <a:gd name="T10" fmla="*/ 7 w 52"/>
                <a:gd name="T11" fmla="*/ 4 h 73"/>
                <a:gd name="T12" fmla="*/ 7 w 52"/>
                <a:gd name="T13" fmla="*/ 2 h 73"/>
                <a:gd name="T14" fmla="*/ 7 w 52"/>
                <a:gd name="T15" fmla="*/ 1 h 73"/>
                <a:gd name="T16" fmla="*/ 6 w 52"/>
                <a:gd name="T17" fmla="*/ 0 h 73"/>
                <a:gd name="T18" fmla="*/ 4 w 52"/>
                <a:gd name="T19" fmla="*/ 0 h 73"/>
                <a:gd name="T20" fmla="*/ 2 w 52"/>
                <a:gd name="T21" fmla="*/ 0 h 73"/>
                <a:gd name="T22" fmla="*/ 1 w 52"/>
                <a:gd name="T23" fmla="*/ 1 h 73"/>
                <a:gd name="T24" fmla="*/ 0 w 52"/>
                <a:gd name="T25" fmla="*/ 2 h 73"/>
                <a:gd name="T26" fmla="*/ 1 w 52"/>
                <a:gd name="T27" fmla="*/ 4 h 73"/>
                <a:gd name="T28" fmla="*/ 1 w 52"/>
                <a:gd name="T29" fmla="*/ 6 h 73"/>
                <a:gd name="T30" fmla="*/ 2 w 52"/>
                <a:gd name="T31" fmla="*/ 7 h 73"/>
                <a:gd name="T32" fmla="*/ 3 w 52"/>
                <a:gd name="T33" fmla="*/ 8 h 73"/>
                <a:gd name="T34" fmla="*/ 3 w 52"/>
                <a:gd name="T35" fmla="*/ 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07" name="Freeform 315"/>
            <p:cNvSpPr>
              <a:spLocks/>
            </p:cNvSpPr>
            <p:nvPr/>
          </p:nvSpPr>
          <p:spPr bwMode="auto">
            <a:xfrm>
              <a:off x="2635" y="2396"/>
              <a:ext cx="35" cy="28"/>
            </a:xfrm>
            <a:custGeom>
              <a:avLst/>
              <a:gdLst>
                <a:gd name="T0" fmla="*/ 8 w 72"/>
                <a:gd name="T1" fmla="*/ 7 h 58"/>
                <a:gd name="T2" fmla="*/ 8 w 72"/>
                <a:gd name="T3" fmla="*/ 5 h 58"/>
                <a:gd name="T4" fmla="*/ 8 w 72"/>
                <a:gd name="T5" fmla="*/ 5 h 58"/>
                <a:gd name="T6" fmla="*/ 8 w 72"/>
                <a:gd name="T7" fmla="*/ 4 h 58"/>
                <a:gd name="T8" fmla="*/ 7 w 72"/>
                <a:gd name="T9" fmla="*/ 3 h 58"/>
                <a:gd name="T10" fmla="*/ 6 w 72"/>
                <a:gd name="T11" fmla="*/ 1 h 58"/>
                <a:gd name="T12" fmla="*/ 4 w 72"/>
                <a:gd name="T13" fmla="*/ 0 h 58"/>
                <a:gd name="T14" fmla="*/ 3 w 72"/>
                <a:gd name="T15" fmla="*/ 0 h 58"/>
                <a:gd name="T16" fmla="*/ 2 w 72"/>
                <a:gd name="T17" fmla="*/ 0 h 58"/>
                <a:gd name="T18" fmla="*/ 0 w 72"/>
                <a:gd name="T19" fmla="*/ 1 h 58"/>
                <a:gd name="T20" fmla="*/ 0 w 72"/>
                <a:gd name="T21" fmla="*/ 3 h 58"/>
                <a:gd name="T22" fmla="*/ 0 w 72"/>
                <a:gd name="T23" fmla="*/ 5 h 58"/>
                <a:gd name="T24" fmla="*/ 1 w 72"/>
                <a:gd name="T25" fmla="*/ 6 h 58"/>
                <a:gd name="T26" fmla="*/ 3 w 72"/>
                <a:gd name="T27" fmla="*/ 6 h 58"/>
                <a:gd name="T28" fmla="*/ 4 w 72"/>
                <a:gd name="T29" fmla="*/ 7 h 58"/>
                <a:gd name="T30" fmla="*/ 6 w 72"/>
                <a:gd name="T31" fmla="*/ 7 h 58"/>
                <a:gd name="T32" fmla="*/ 7 w 72"/>
                <a:gd name="T33" fmla="*/ 7 h 58"/>
                <a:gd name="T34" fmla="*/ 8 w 72"/>
                <a:gd name="T35" fmla="*/ 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08" name="Freeform 316"/>
            <p:cNvSpPr>
              <a:spLocks/>
            </p:cNvSpPr>
            <p:nvPr/>
          </p:nvSpPr>
          <p:spPr bwMode="auto">
            <a:xfrm>
              <a:off x="2635" y="2428"/>
              <a:ext cx="35" cy="29"/>
            </a:xfrm>
            <a:custGeom>
              <a:avLst/>
              <a:gdLst>
                <a:gd name="T0" fmla="*/ 8 w 72"/>
                <a:gd name="T1" fmla="*/ 2 h 56"/>
                <a:gd name="T2" fmla="*/ 8 w 72"/>
                <a:gd name="T3" fmla="*/ 0 h 56"/>
                <a:gd name="T4" fmla="*/ 7 w 72"/>
                <a:gd name="T5" fmla="*/ 0 h 56"/>
                <a:gd name="T6" fmla="*/ 6 w 72"/>
                <a:gd name="T7" fmla="*/ 0 h 56"/>
                <a:gd name="T8" fmla="*/ 4 w 72"/>
                <a:gd name="T9" fmla="*/ 0 h 56"/>
                <a:gd name="T10" fmla="*/ 3 w 72"/>
                <a:gd name="T11" fmla="*/ 1 h 56"/>
                <a:gd name="T12" fmla="*/ 1 w 72"/>
                <a:gd name="T13" fmla="*/ 1 h 56"/>
                <a:gd name="T14" fmla="*/ 0 w 72"/>
                <a:gd name="T15" fmla="*/ 2 h 56"/>
                <a:gd name="T16" fmla="*/ 0 w 72"/>
                <a:gd name="T17" fmla="*/ 4 h 56"/>
                <a:gd name="T18" fmla="*/ 0 w 72"/>
                <a:gd name="T19" fmla="*/ 6 h 56"/>
                <a:gd name="T20" fmla="*/ 2 w 72"/>
                <a:gd name="T21" fmla="*/ 7 h 56"/>
                <a:gd name="T22" fmla="*/ 3 w 72"/>
                <a:gd name="T23" fmla="*/ 8 h 56"/>
                <a:gd name="T24" fmla="*/ 4 w 72"/>
                <a:gd name="T25" fmla="*/ 7 h 56"/>
                <a:gd name="T26" fmla="*/ 6 w 72"/>
                <a:gd name="T27" fmla="*/ 6 h 56"/>
                <a:gd name="T28" fmla="*/ 7 w 72"/>
                <a:gd name="T29" fmla="*/ 5 h 56"/>
                <a:gd name="T30" fmla="*/ 8 w 72"/>
                <a:gd name="T31" fmla="*/ 3 h 56"/>
                <a:gd name="T32" fmla="*/ 8 w 72"/>
                <a:gd name="T33" fmla="*/ 2 h 56"/>
                <a:gd name="T34" fmla="*/ 8 w 72"/>
                <a:gd name="T35" fmla="*/ 2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09" name="Freeform 317"/>
            <p:cNvSpPr>
              <a:spLocks/>
            </p:cNvSpPr>
            <p:nvPr/>
          </p:nvSpPr>
          <p:spPr bwMode="auto">
            <a:xfrm>
              <a:off x="2664" y="2435"/>
              <a:ext cx="27" cy="37"/>
            </a:xfrm>
            <a:custGeom>
              <a:avLst/>
              <a:gdLst>
                <a:gd name="T0" fmla="*/ 4 w 53"/>
                <a:gd name="T1" fmla="*/ 0 h 72"/>
                <a:gd name="T2" fmla="*/ 3 w 53"/>
                <a:gd name="T3" fmla="*/ 0 h 72"/>
                <a:gd name="T4" fmla="*/ 3 w 53"/>
                <a:gd name="T5" fmla="*/ 1 h 72"/>
                <a:gd name="T6" fmla="*/ 2 w 53"/>
                <a:gd name="T7" fmla="*/ 2 h 72"/>
                <a:gd name="T8" fmla="*/ 1 w 53"/>
                <a:gd name="T9" fmla="*/ 3 h 72"/>
                <a:gd name="T10" fmla="*/ 1 w 53"/>
                <a:gd name="T11" fmla="*/ 5 h 72"/>
                <a:gd name="T12" fmla="*/ 0 w 53"/>
                <a:gd name="T13" fmla="*/ 7 h 72"/>
                <a:gd name="T14" fmla="*/ 1 w 53"/>
                <a:gd name="T15" fmla="*/ 8 h 72"/>
                <a:gd name="T16" fmla="*/ 2 w 53"/>
                <a:gd name="T17" fmla="*/ 9 h 72"/>
                <a:gd name="T18" fmla="*/ 4 w 53"/>
                <a:gd name="T19" fmla="*/ 10 h 72"/>
                <a:gd name="T20" fmla="*/ 6 w 53"/>
                <a:gd name="T21" fmla="*/ 9 h 72"/>
                <a:gd name="T22" fmla="*/ 7 w 53"/>
                <a:gd name="T23" fmla="*/ 8 h 72"/>
                <a:gd name="T24" fmla="*/ 7 w 53"/>
                <a:gd name="T25" fmla="*/ 7 h 72"/>
                <a:gd name="T26" fmla="*/ 7 w 53"/>
                <a:gd name="T27" fmla="*/ 5 h 72"/>
                <a:gd name="T28" fmla="*/ 6 w 53"/>
                <a:gd name="T29" fmla="*/ 3 h 72"/>
                <a:gd name="T30" fmla="*/ 5 w 53"/>
                <a:gd name="T31" fmla="*/ 2 h 72"/>
                <a:gd name="T32" fmla="*/ 5 w 53"/>
                <a:gd name="T33" fmla="*/ 1 h 72"/>
                <a:gd name="T34" fmla="*/ 4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10" name="Freeform 318"/>
            <p:cNvSpPr>
              <a:spLocks/>
            </p:cNvSpPr>
            <p:nvPr/>
          </p:nvSpPr>
          <p:spPr bwMode="auto">
            <a:xfrm>
              <a:off x="2684" y="2428"/>
              <a:ext cx="35" cy="29"/>
            </a:xfrm>
            <a:custGeom>
              <a:avLst/>
              <a:gdLst>
                <a:gd name="T0" fmla="*/ 0 w 72"/>
                <a:gd name="T1" fmla="*/ 0 h 57"/>
                <a:gd name="T2" fmla="*/ 0 w 72"/>
                <a:gd name="T3" fmla="*/ 2 h 57"/>
                <a:gd name="T4" fmla="*/ 0 w 72"/>
                <a:gd name="T5" fmla="*/ 2 h 57"/>
                <a:gd name="T6" fmla="*/ 0 w 72"/>
                <a:gd name="T7" fmla="*/ 3 h 57"/>
                <a:gd name="T8" fmla="*/ 1 w 72"/>
                <a:gd name="T9" fmla="*/ 5 h 57"/>
                <a:gd name="T10" fmla="*/ 2 w 72"/>
                <a:gd name="T11" fmla="*/ 6 h 57"/>
                <a:gd name="T12" fmla="*/ 4 w 72"/>
                <a:gd name="T13" fmla="*/ 7 h 57"/>
                <a:gd name="T14" fmla="*/ 5 w 72"/>
                <a:gd name="T15" fmla="*/ 8 h 57"/>
                <a:gd name="T16" fmla="*/ 6 w 72"/>
                <a:gd name="T17" fmla="*/ 7 h 57"/>
                <a:gd name="T18" fmla="*/ 8 w 72"/>
                <a:gd name="T19" fmla="*/ 6 h 57"/>
                <a:gd name="T20" fmla="*/ 8 w 72"/>
                <a:gd name="T21" fmla="*/ 4 h 57"/>
                <a:gd name="T22" fmla="*/ 8 w 72"/>
                <a:gd name="T23" fmla="*/ 2 h 57"/>
                <a:gd name="T24" fmla="*/ 7 w 72"/>
                <a:gd name="T25" fmla="*/ 1 h 57"/>
                <a:gd name="T26" fmla="*/ 5 w 72"/>
                <a:gd name="T27" fmla="*/ 1 h 57"/>
                <a:gd name="T28" fmla="*/ 4 w 72"/>
                <a:gd name="T29" fmla="*/ 0 h 57"/>
                <a:gd name="T30" fmla="*/ 2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11" name="Freeform 319"/>
            <p:cNvSpPr>
              <a:spLocks/>
            </p:cNvSpPr>
            <p:nvPr/>
          </p:nvSpPr>
          <p:spPr bwMode="auto">
            <a:xfrm>
              <a:off x="2684" y="2395"/>
              <a:ext cx="35" cy="29"/>
            </a:xfrm>
            <a:custGeom>
              <a:avLst/>
              <a:gdLst>
                <a:gd name="T0" fmla="*/ 0 w 72"/>
                <a:gd name="T1" fmla="*/ 6 h 58"/>
                <a:gd name="T2" fmla="*/ 0 w 72"/>
                <a:gd name="T3" fmla="*/ 8 h 58"/>
                <a:gd name="T4" fmla="*/ 1 w 72"/>
                <a:gd name="T5" fmla="*/ 8 h 58"/>
                <a:gd name="T6" fmla="*/ 2 w 72"/>
                <a:gd name="T7" fmla="*/ 8 h 58"/>
                <a:gd name="T8" fmla="*/ 4 w 72"/>
                <a:gd name="T9" fmla="*/ 8 h 58"/>
                <a:gd name="T10" fmla="*/ 5 w 72"/>
                <a:gd name="T11" fmla="*/ 7 h 58"/>
                <a:gd name="T12" fmla="*/ 7 w 72"/>
                <a:gd name="T13" fmla="*/ 7 h 58"/>
                <a:gd name="T14" fmla="*/ 8 w 72"/>
                <a:gd name="T15" fmla="*/ 6 h 58"/>
                <a:gd name="T16" fmla="*/ 8 w 72"/>
                <a:gd name="T17" fmla="*/ 4 h 58"/>
                <a:gd name="T18" fmla="*/ 8 w 72"/>
                <a:gd name="T19" fmla="*/ 2 h 58"/>
                <a:gd name="T20" fmla="*/ 6 w 72"/>
                <a:gd name="T21" fmla="*/ 1 h 58"/>
                <a:gd name="T22" fmla="*/ 5 w 72"/>
                <a:gd name="T23" fmla="*/ 0 h 58"/>
                <a:gd name="T24" fmla="*/ 4 w 72"/>
                <a:gd name="T25" fmla="*/ 1 h 58"/>
                <a:gd name="T26" fmla="*/ 2 w 72"/>
                <a:gd name="T27" fmla="*/ 2 h 58"/>
                <a:gd name="T28" fmla="*/ 1 w 72"/>
                <a:gd name="T29" fmla="*/ 3 h 58"/>
                <a:gd name="T30" fmla="*/ 0 w 72"/>
                <a:gd name="T31" fmla="*/ 5 h 58"/>
                <a:gd name="T32" fmla="*/ 0 w 72"/>
                <a:gd name="T33" fmla="*/ 6 h 58"/>
                <a:gd name="T34" fmla="*/ 0 w 72"/>
                <a:gd name="T35" fmla="*/ 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12" name="Freeform 320"/>
            <p:cNvSpPr>
              <a:spLocks/>
            </p:cNvSpPr>
            <p:nvPr/>
          </p:nvSpPr>
          <p:spPr bwMode="auto">
            <a:xfrm>
              <a:off x="2471" y="1815"/>
              <a:ext cx="72" cy="84"/>
            </a:xfrm>
            <a:custGeom>
              <a:avLst/>
              <a:gdLst>
                <a:gd name="T0" fmla="*/ 18 w 144"/>
                <a:gd name="T1" fmla="*/ 0 h 167"/>
                <a:gd name="T2" fmla="*/ 18 w 144"/>
                <a:gd name="T3" fmla="*/ 4 h 167"/>
                <a:gd name="T4" fmla="*/ 18 w 144"/>
                <a:gd name="T5" fmla="*/ 8 h 167"/>
                <a:gd name="T6" fmla="*/ 17 w 144"/>
                <a:gd name="T7" fmla="*/ 11 h 167"/>
                <a:gd name="T8" fmla="*/ 15 w 144"/>
                <a:gd name="T9" fmla="*/ 14 h 167"/>
                <a:gd name="T10" fmla="*/ 13 w 144"/>
                <a:gd name="T11" fmla="*/ 17 h 167"/>
                <a:gd name="T12" fmla="*/ 11 w 144"/>
                <a:gd name="T13" fmla="*/ 19 h 167"/>
                <a:gd name="T14" fmla="*/ 8 w 144"/>
                <a:gd name="T15" fmla="*/ 21 h 167"/>
                <a:gd name="T16" fmla="*/ 5 w 144"/>
                <a:gd name="T17" fmla="*/ 21 h 167"/>
                <a:gd name="T18" fmla="*/ 2 w 144"/>
                <a:gd name="T19" fmla="*/ 21 h 167"/>
                <a:gd name="T20" fmla="*/ 1 w 144"/>
                <a:gd name="T21" fmla="*/ 19 h 167"/>
                <a:gd name="T22" fmla="*/ 0 w 144"/>
                <a:gd name="T23" fmla="*/ 18 h 167"/>
                <a:gd name="T24" fmla="*/ 1 w 144"/>
                <a:gd name="T25" fmla="*/ 16 h 167"/>
                <a:gd name="T26" fmla="*/ 2 w 144"/>
                <a:gd name="T27" fmla="*/ 14 h 167"/>
                <a:gd name="T28" fmla="*/ 3 w 144"/>
                <a:gd name="T29" fmla="*/ 12 h 167"/>
                <a:gd name="T30" fmla="*/ 6 w 144"/>
                <a:gd name="T31" fmla="*/ 11 h 167"/>
                <a:gd name="T32" fmla="*/ 8 w 144"/>
                <a:gd name="T33" fmla="*/ 11 h 167"/>
                <a:gd name="T34" fmla="*/ 10 w 144"/>
                <a:gd name="T35" fmla="*/ 10 h 167"/>
                <a:gd name="T36" fmla="*/ 12 w 144"/>
                <a:gd name="T37" fmla="*/ 9 h 167"/>
                <a:gd name="T38" fmla="*/ 14 w 144"/>
                <a:gd name="T39" fmla="*/ 8 h 167"/>
                <a:gd name="T40" fmla="*/ 16 w 144"/>
                <a:gd name="T41" fmla="*/ 6 h 167"/>
                <a:gd name="T42" fmla="*/ 17 w 144"/>
                <a:gd name="T43" fmla="*/ 4 h 167"/>
                <a:gd name="T44" fmla="*/ 18 w 144"/>
                <a:gd name="T45" fmla="*/ 2 h 167"/>
                <a:gd name="T46" fmla="*/ 18 w 144"/>
                <a:gd name="T47" fmla="*/ 1 h 167"/>
                <a:gd name="T48" fmla="*/ 18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13" name="Freeform 321"/>
            <p:cNvSpPr>
              <a:spLocks/>
            </p:cNvSpPr>
            <p:nvPr/>
          </p:nvSpPr>
          <p:spPr bwMode="auto">
            <a:xfrm>
              <a:off x="2436" y="1811"/>
              <a:ext cx="102" cy="40"/>
            </a:xfrm>
            <a:custGeom>
              <a:avLst/>
              <a:gdLst>
                <a:gd name="T0" fmla="*/ 26 w 204"/>
                <a:gd name="T1" fmla="*/ 0 h 82"/>
                <a:gd name="T2" fmla="*/ 25 w 204"/>
                <a:gd name="T3" fmla="*/ 1 h 82"/>
                <a:gd name="T4" fmla="*/ 24 w 204"/>
                <a:gd name="T5" fmla="*/ 2 h 82"/>
                <a:gd name="T6" fmla="*/ 22 w 204"/>
                <a:gd name="T7" fmla="*/ 3 h 82"/>
                <a:gd name="T8" fmla="*/ 21 w 204"/>
                <a:gd name="T9" fmla="*/ 5 h 82"/>
                <a:gd name="T10" fmla="*/ 19 w 204"/>
                <a:gd name="T11" fmla="*/ 6 h 82"/>
                <a:gd name="T12" fmla="*/ 18 w 204"/>
                <a:gd name="T13" fmla="*/ 7 h 82"/>
                <a:gd name="T14" fmla="*/ 16 w 204"/>
                <a:gd name="T15" fmla="*/ 8 h 82"/>
                <a:gd name="T16" fmla="*/ 15 w 204"/>
                <a:gd name="T17" fmla="*/ 8 h 82"/>
                <a:gd name="T18" fmla="*/ 13 w 204"/>
                <a:gd name="T19" fmla="*/ 9 h 82"/>
                <a:gd name="T20" fmla="*/ 11 w 204"/>
                <a:gd name="T21" fmla="*/ 9 h 82"/>
                <a:gd name="T22" fmla="*/ 10 w 204"/>
                <a:gd name="T23" fmla="*/ 10 h 82"/>
                <a:gd name="T24" fmla="*/ 8 w 204"/>
                <a:gd name="T25" fmla="*/ 10 h 82"/>
                <a:gd name="T26" fmla="*/ 6 w 204"/>
                <a:gd name="T27" fmla="*/ 10 h 82"/>
                <a:gd name="T28" fmla="*/ 5 w 204"/>
                <a:gd name="T29" fmla="*/ 9 h 82"/>
                <a:gd name="T30" fmla="*/ 4 w 204"/>
                <a:gd name="T31" fmla="*/ 8 h 82"/>
                <a:gd name="T32" fmla="*/ 2 w 204"/>
                <a:gd name="T33" fmla="*/ 8 h 82"/>
                <a:gd name="T34" fmla="*/ 1 w 204"/>
                <a:gd name="T35" fmla="*/ 5 h 82"/>
                <a:gd name="T36" fmla="*/ 0 w 204"/>
                <a:gd name="T37" fmla="*/ 4 h 82"/>
                <a:gd name="T38" fmla="*/ 1 w 204"/>
                <a:gd name="T39" fmla="*/ 2 h 82"/>
                <a:gd name="T40" fmla="*/ 3 w 204"/>
                <a:gd name="T41" fmla="*/ 1 h 82"/>
                <a:gd name="T42" fmla="*/ 5 w 204"/>
                <a:gd name="T43" fmla="*/ 0 h 82"/>
                <a:gd name="T44" fmla="*/ 7 w 204"/>
                <a:gd name="T45" fmla="*/ 0 h 82"/>
                <a:gd name="T46" fmla="*/ 9 w 204"/>
                <a:gd name="T47" fmla="*/ 0 h 82"/>
                <a:gd name="T48" fmla="*/ 12 w 204"/>
                <a:gd name="T49" fmla="*/ 1 h 82"/>
                <a:gd name="T50" fmla="*/ 14 w 204"/>
                <a:gd name="T51" fmla="*/ 2 h 82"/>
                <a:gd name="T52" fmla="*/ 16 w 204"/>
                <a:gd name="T53" fmla="*/ 3 h 82"/>
                <a:gd name="T54" fmla="*/ 18 w 204"/>
                <a:gd name="T55" fmla="*/ 2 h 82"/>
                <a:gd name="T56" fmla="*/ 20 w 204"/>
                <a:gd name="T57" fmla="*/ 2 h 82"/>
                <a:gd name="T58" fmla="*/ 23 w 204"/>
                <a:gd name="T59" fmla="*/ 1 h 82"/>
                <a:gd name="T60" fmla="*/ 24 w 204"/>
                <a:gd name="T61" fmla="*/ 0 h 82"/>
                <a:gd name="T62" fmla="*/ 25 w 204"/>
                <a:gd name="T63" fmla="*/ 0 h 82"/>
                <a:gd name="T64" fmla="*/ 26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14" name="Freeform 322"/>
            <p:cNvSpPr>
              <a:spLocks/>
            </p:cNvSpPr>
            <p:nvPr/>
          </p:nvSpPr>
          <p:spPr bwMode="auto">
            <a:xfrm>
              <a:off x="2534" y="1815"/>
              <a:ext cx="42" cy="104"/>
            </a:xfrm>
            <a:custGeom>
              <a:avLst/>
              <a:gdLst>
                <a:gd name="T0" fmla="*/ 3 w 84"/>
                <a:gd name="T1" fmla="*/ 0 h 208"/>
                <a:gd name="T2" fmla="*/ 6 w 84"/>
                <a:gd name="T3" fmla="*/ 3 h 208"/>
                <a:gd name="T4" fmla="*/ 8 w 84"/>
                <a:gd name="T5" fmla="*/ 6 h 208"/>
                <a:gd name="T6" fmla="*/ 9 w 84"/>
                <a:gd name="T7" fmla="*/ 10 h 208"/>
                <a:gd name="T8" fmla="*/ 10 w 84"/>
                <a:gd name="T9" fmla="*/ 13 h 208"/>
                <a:gd name="T10" fmla="*/ 11 w 84"/>
                <a:gd name="T11" fmla="*/ 16 h 208"/>
                <a:gd name="T12" fmla="*/ 11 w 84"/>
                <a:gd name="T13" fmla="*/ 20 h 208"/>
                <a:gd name="T14" fmla="*/ 10 w 84"/>
                <a:gd name="T15" fmla="*/ 23 h 208"/>
                <a:gd name="T16" fmla="*/ 8 w 84"/>
                <a:gd name="T17" fmla="*/ 25 h 208"/>
                <a:gd name="T18" fmla="*/ 5 w 84"/>
                <a:gd name="T19" fmla="*/ 26 h 208"/>
                <a:gd name="T20" fmla="*/ 4 w 84"/>
                <a:gd name="T21" fmla="*/ 26 h 208"/>
                <a:gd name="T22" fmla="*/ 2 w 84"/>
                <a:gd name="T23" fmla="*/ 26 h 208"/>
                <a:gd name="T24" fmla="*/ 1 w 84"/>
                <a:gd name="T25" fmla="*/ 24 h 208"/>
                <a:gd name="T26" fmla="*/ 0 w 84"/>
                <a:gd name="T27" fmla="*/ 22 h 208"/>
                <a:gd name="T28" fmla="*/ 1 w 84"/>
                <a:gd name="T29" fmla="*/ 19 h 208"/>
                <a:gd name="T30" fmla="*/ 1 w 84"/>
                <a:gd name="T31" fmla="*/ 17 h 208"/>
                <a:gd name="T32" fmla="*/ 3 w 84"/>
                <a:gd name="T33" fmla="*/ 15 h 208"/>
                <a:gd name="T34" fmla="*/ 5 w 84"/>
                <a:gd name="T35" fmla="*/ 11 h 208"/>
                <a:gd name="T36" fmla="*/ 5 w 84"/>
                <a:gd name="T37" fmla="*/ 6 h 208"/>
                <a:gd name="T38" fmla="*/ 4 w 84"/>
                <a:gd name="T39" fmla="*/ 2 h 208"/>
                <a:gd name="T40" fmla="*/ 3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15" name="Freeform 323"/>
            <p:cNvSpPr>
              <a:spLocks/>
            </p:cNvSpPr>
            <p:nvPr/>
          </p:nvSpPr>
          <p:spPr bwMode="auto">
            <a:xfrm>
              <a:off x="2551" y="1812"/>
              <a:ext cx="72" cy="84"/>
            </a:xfrm>
            <a:custGeom>
              <a:avLst/>
              <a:gdLst>
                <a:gd name="T0" fmla="*/ 0 w 144"/>
                <a:gd name="T1" fmla="*/ 0 h 170"/>
                <a:gd name="T2" fmla="*/ 4 w 144"/>
                <a:gd name="T3" fmla="*/ 0 h 170"/>
                <a:gd name="T4" fmla="*/ 7 w 144"/>
                <a:gd name="T5" fmla="*/ 2 h 170"/>
                <a:gd name="T6" fmla="*/ 11 w 144"/>
                <a:gd name="T7" fmla="*/ 4 h 170"/>
                <a:gd name="T8" fmla="*/ 13 w 144"/>
                <a:gd name="T9" fmla="*/ 6 h 170"/>
                <a:gd name="T10" fmla="*/ 16 w 144"/>
                <a:gd name="T11" fmla="*/ 8 h 170"/>
                <a:gd name="T12" fmla="*/ 18 w 144"/>
                <a:gd name="T13" fmla="*/ 11 h 170"/>
                <a:gd name="T14" fmla="*/ 18 w 144"/>
                <a:gd name="T15" fmla="*/ 14 h 170"/>
                <a:gd name="T16" fmla="*/ 18 w 144"/>
                <a:gd name="T17" fmla="*/ 17 h 170"/>
                <a:gd name="T18" fmla="*/ 17 w 144"/>
                <a:gd name="T19" fmla="*/ 19 h 170"/>
                <a:gd name="T20" fmla="*/ 16 w 144"/>
                <a:gd name="T21" fmla="*/ 20 h 170"/>
                <a:gd name="T22" fmla="*/ 14 w 144"/>
                <a:gd name="T23" fmla="*/ 21 h 170"/>
                <a:gd name="T24" fmla="*/ 12 w 144"/>
                <a:gd name="T25" fmla="*/ 20 h 170"/>
                <a:gd name="T26" fmla="*/ 10 w 144"/>
                <a:gd name="T27" fmla="*/ 18 h 170"/>
                <a:gd name="T28" fmla="*/ 9 w 144"/>
                <a:gd name="T29" fmla="*/ 16 h 170"/>
                <a:gd name="T30" fmla="*/ 8 w 144"/>
                <a:gd name="T31" fmla="*/ 14 h 170"/>
                <a:gd name="T32" fmla="*/ 9 w 144"/>
                <a:gd name="T33" fmla="*/ 12 h 170"/>
                <a:gd name="T34" fmla="*/ 9 w 144"/>
                <a:gd name="T35" fmla="*/ 10 h 170"/>
                <a:gd name="T36" fmla="*/ 8 w 144"/>
                <a:gd name="T37" fmla="*/ 7 h 170"/>
                <a:gd name="T38" fmla="*/ 7 w 144"/>
                <a:gd name="T39" fmla="*/ 5 h 170"/>
                <a:gd name="T40" fmla="*/ 5 w 144"/>
                <a:gd name="T41" fmla="*/ 3 h 170"/>
                <a:gd name="T42" fmla="*/ 3 w 144"/>
                <a:gd name="T43" fmla="*/ 2 h 170"/>
                <a:gd name="T44" fmla="*/ 2 w 144"/>
                <a:gd name="T45" fmla="*/ 1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16" name="Freeform 324"/>
            <p:cNvSpPr>
              <a:spLocks/>
            </p:cNvSpPr>
            <p:nvPr/>
          </p:nvSpPr>
          <p:spPr bwMode="auto">
            <a:xfrm>
              <a:off x="2558" y="1793"/>
              <a:ext cx="99" cy="51"/>
            </a:xfrm>
            <a:custGeom>
              <a:avLst/>
              <a:gdLst>
                <a:gd name="T0" fmla="*/ 0 w 199"/>
                <a:gd name="T1" fmla="*/ 2 h 103"/>
                <a:gd name="T2" fmla="*/ 1 w 199"/>
                <a:gd name="T3" fmla="*/ 1 h 103"/>
                <a:gd name="T4" fmla="*/ 3 w 199"/>
                <a:gd name="T5" fmla="*/ 1 h 103"/>
                <a:gd name="T6" fmla="*/ 5 w 199"/>
                <a:gd name="T7" fmla="*/ 0 h 103"/>
                <a:gd name="T8" fmla="*/ 6 w 199"/>
                <a:gd name="T9" fmla="*/ 0 h 103"/>
                <a:gd name="T10" fmla="*/ 8 w 199"/>
                <a:gd name="T11" fmla="*/ 0 h 103"/>
                <a:gd name="T12" fmla="*/ 10 w 199"/>
                <a:gd name="T13" fmla="*/ 0 h 103"/>
                <a:gd name="T14" fmla="*/ 12 w 199"/>
                <a:gd name="T15" fmla="*/ 0 h 103"/>
                <a:gd name="T16" fmla="*/ 14 w 199"/>
                <a:gd name="T17" fmla="*/ 0 h 103"/>
                <a:gd name="T18" fmla="*/ 16 w 199"/>
                <a:gd name="T19" fmla="*/ 0 h 103"/>
                <a:gd name="T20" fmla="*/ 17 w 199"/>
                <a:gd name="T21" fmla="*/ 1 h 103"/>
                <a:gd name="T22" fmla="*/ 19 w 199"/>
                <a:gd name="T23" fmla="*/ 1 h 103"/>
                <a:gd name="T24" fmla="*/ 20 w 199"/>
                <a:gd name="T25" fmla="*/ 2 h 103"/>
                <a:gd name="T26" fmla="*/ 21 w 199"/>
                <a:gd name="T27" fmla="*/ 3 h 103"/>
                <a:gd name="T28" fmla="*/ 22 w 199"/>
                <a:gd name="T29" fmla="*/ 4 h 103"/>
                <a:gd name="T30" fmla="*/ 23 w 199"/>
                <a:gd name="T31" fmla="*/ 5 h 103"/>
                <a:gd name="T32" fmla="*/ 24 w 199"/>
                <a:gd name="T33" fmla="*/ 7 h 103"/>
                <a:gd name="T34" fmla="*/ 24 w 199"/>
                <a:gd name="T35" fmla="*/ 9 h 103"/>
                <a:gd name="T36" fmla="*/ 24 w 199"/>
                <a:gd name="T37" fmla="*/ 11 h 103"/>
                <a:gd name="T38" fmla="*/ 22 w 199"/>
                <a:gd name="T39" fmla="*/ 12 h 103"/>
                <a:gd name="T40" fmla="*/ 20 w 199"/>
                <a:gd name="T41" fmla="*/ 12 h 103"/>
                <a:gd name="T42" fmla="*/ 18 w 199"/>
                <a:gd name="T43" fmla="*/ 12 h 103"/>
                <a:gd name="T44" fmla="*/ 16 w 199"/>
                <a:gd name="T45" fmla="*/ 11 h 103"/>
                <a:gd name="T46" fmla="*/ 14 w 199"/>
                <a:gd name="T47" fmla="*/ 10 h 103"/>
                <a:gd name="T48" fmla="*/ 13 w 199"/>
                <a:gd name="T49" fmla="*/ 7 h 103"/>
                <a:gd name="T50" fmla="*/ 12 w 199"/>
                <a:gd name="T51" fmla="*/ 6 h 103"/>
                <a:gd name="T52" fmla="*/ 10 w 199"/>
                <a:gd name="T53" fmla="*/ 4 h 103"/>
                <a:gd name="T54" fmla="*/ 8 w 199"/>
                <a:gd name="T55" fmla="*/ 3 h 103"/>
                <a:gd name="T56" fmla="*/ 5 w 199"/>
                <a:gd name="T57" fmla="*/ 3 h 103"/>
                <a:gd name="T58" fmla="*/ 3 w 199"/>
                <a:gd name="T59" fmla="*/ 2 h 103"/>
                <a:gd name="T60" fmla="*/ 1 w 199"/>
                <a:gd name="T61" fmla="*/ 2 h 103"/>
                <a:gd name="T62" fmla="*/ 0 w 199"/>
                <a:gd name="T63" fmla="*/ 2 h 103"/>
                <a:gd name="T64" fmla="*/ 0 w 199"/>
                <a:gd name="T65" fmla="*/ 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17" name="Freeform 325"/>
            <p:cNvSpPr>
              <a:spLocks/>
            </p:cNvSpPr>
            <p:nvPr/>
          </p:nvSpPr>
          <p:spPr bwMode="auto">
            <a:xfrm>
              <a:off x="2631" y="2659"/>
              <a:ext cx="53" cy="98"/>
            </a:xfrm>
            <a:custGeom>
              <a:avLst/>
              <a:gdLst>
                <a:gd name="T0" fmla="*/ 11 w 107"/>
                <a:gd name="T1" fmla="*/ 0 h 195"/>
                <a:gd name="T2" fmla="*/ 12 w 107"/>
                <a:gd name="T3" fmla="*/ 4 h 195"/>
                <a:gd name="T4" fmla="*/ 13 w 107"/>
                <a:gd name="T5" fmla="*/ 7 h 195"/>
                <a:gd name="T6" fmla="*/ 13 w 107"/>
                <a:gd name="T7" fmla="*/ 11 h 195"/>
                <a:gd name="T8" fmla="*/ 13 w 107"/>
                <a:gd name="T9" fmla="*/ 15 h 195"/>
                <a:gd name="T10" fmla="*/ 12 w 107"/>
                <a:gd name="T11" fmla="*/ 18 h 195"/>
                <a:gd name="T12" fmla="*/ 10 w 107"/>
                <a:gd name="T13" fmla="*/ 21 h 195"/>
                <a:gd name="T14" fmla="*/ 8 w 107"/>
                <a:gd name="T15" fmla="*/ 23 h 195"/>
                <a:gd name="T16" fmla="*/ 5 w 107"/>
                <a:gd name="T17" fmla="*/ 25 h 195"/>
                <a:gd name="T18" fmla="*/ 3 w 107"/>
                <a:gd name="T19" fmla="*/ 25 h 195"/>
                <a:gd name="T20" fmla="*/ 1 w 107"/>
                <a:gd name="T21" fmla="*/ 24 h 195"/>
                <a:gd name="T22" fmla="*/ 0 w 107"/>
                <a:gd name="T23" fmla="*/ 23 h 195"/>
                <a:gd name="T24" fmla="*/ 0 w 107"/>
                <a:gd name="T25" fmla="*/ 21 h 195"/>
                <a:gd name="T26" fmla="*/ 0 w 107"/>
                <a:gd name="T27" fmla="*/ 19 h 195"/>
                <a:gd name="T28" fmla="*/ 1 w 107"/>
                <a:gd name="T29" fmla="*/ 16 h 195"/>
                <a:gd name="T30" fmla="*/ 3 w 107"/>
                <a:gd name="T31" fmla="*/ 15 h 195"/>
                <a:gd name="T32" fmla="*/ 5 w 107"/>
                <a:gd name="T33" fmla="*/ 13 h 195"/>
                <a:gd name="T34" fmla="*/ 7 w 107"/>
                <a:gd name="T35" fmla="*/ 12 h 195"/>
                <a:gd name="T36" fmla="*/ 8 w 107"/>
                <a:gd name="T37" fmla="*/ 10 h 195"/>
                <a:gd name="T38" fmla="*/ 9 w 107"/>
                <a:gd name="T39" fmla="*/ 8 h 195"/>
                <a:gd name="T40" fmla="*/ 10 w 107"/>
                <a:gd name="T41" fmla="*/ 6 h 195"/>
                <a:gd name="T42" fmla="*/ 11 w 107"/>
                <a:gd name="T43" fmla="*/ 4 h 195"/>
                <a:gd name="T44" fmla="*/ 11 w 107"/>
                <a:gd name="T45" fmla="*/ 2 h 195"/>
                <a:gd name="T46" fmla="*/ 11 w 107"/>
                <a:gd name="T47" fmla="*/ 1 h 195"/>
                <a:gd name="T48" fmla="*/ 11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18" name="Freeform 326"/>
            <p:cNvSpPr>
              <a:spLocks/>
            </p:cNvSpPr>
            <p:nvPr/>
          </p:nvSpPr>
          <p:spPr bwMode="auto">
            <a:xfrm>
              <a:off x="2581" y="2656"/>
              <a:ext cx="91" cy="63"/>
            </a:xfrm>
            <a:custGeom>
              <a:avLst/>
              <a:gdLst>
                <a:gd name="T0" fmla="*/ 22 w 183"/>
                <a:gd name="T1" fmla="*/ 0 h 126"/>
                <a:gd name="T2" fmla="*/ 21 w 183"/>
                <a:gd name="T3" fmla="*/ 4 h 126"/>
                <a:gd name="T4" fmla="*/ 19 w 183"/>
                <a:gd name="T5" fmla="*/ 7 h 126"/>
                <a:gd name="T6" fmla="*/ 17 w 183"/>
                <a:gd name="T7" fmla="*/ 10 h 126"/>
                <a:gd name="T8" fmla="*/ 15 w 183"/>
                <a:gd name="T9" fmla="*/ 12 h 126"/>
                <a:gd name="T10" fmla="*/ 12 w 183"/>
                <a:gd name="T11" fmla="*/ 14 h 126"/>
                <a:gd name="T12" fmla="*/ 9 w 183"/>
                <a:gd name="T13" fmla="*/ 16 h 126"/>
                <a:gd name="T14" fmla="*/ 6 w 183"/>
                <a:gd name="T15" fmla="*/ 16 h 126"/>
                <a:gd name="T16" fmla="*/ 3 w 183"/>
                <a:gd name="T17" fmla="*/ 15 h 126"/>
                <a:gd name="T18" fmla="*/ 0 w 183"/>
                <a:gd name="T19" fmla="*/ 14 h 126"/>
                <a:gd name="T20" fmla="*/ 0 w 183"/>
                <a:gd name="T21" fmla="*/ 12 h 126"/>
                <a:gd name="T22" fmla="*/ 0 w 183"/>
                <a:gd name="T23" fmla="*/ 11 h 126"/>
                <a:gd name="T24" fmla="*/ 1 w 183"/>
                <a:gd name="T25" fmla="*/ 9 h 126"/>
                <a:gd name="T26" fmla="*/ 2 w 183"/>
                <a:gd name="T27" fmla="*/ 8 h 126"/>
                <a:gd name="T28" fmla="*/ 4 w 183"/>
                <a:gd name="T29" fmla="*/ 7 h 126"/>
                <a:gd name="T30" fmla="*/ 7 w 183"/>
                <a:gd name="T31" fmla="*/ 6 h 126"/>
                <a:gd name="T32" fmla="*/ 9 w 183"/>
                <a:gd name="T33" fmla="*/ 7 h 126"/>
                <a:gd name="T34" fmla="*/ 12 w 183"/>
                <a:gd name="T35" fmla="*/ 7 h 126"/>
                <a:gd name="T36" fmla="*/ 14 w 183"/>
                <a:gd name="T37" fmla="*/ 6 h 126"/>
                <a:gd name="T38" fmla="*/ 16 w 183"/>
                <a:gd name="T39" fmla="*/ 5 h 126"/>
                <a:gd name="T40" fmla="*/ 18 w 183"/>
                <a:gd name="T41" fmla="*/ 4 h 126"/>
                <a:gd name="T42" fmla="*/ 20 w 183"/>
                <a:gd name="T43" fmla="*/ 3 h 126"/>
                <a:gd name="T44" fmla="*/ 21 w 183"/>
                <a:gd name="T45" fmla="*/ 2 h 126"/>
                <a:gd name="T46" fmla="*/ 22 w 183"/>
                <a:gd name="T47" fmla="*/ 1 h 126"/>
                <a:gd name="T48" fmla="*/ 22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19" name="Freeform 327"/>
            <p:cNvSpPr>
              <a:spLocks/>
            </p:cNvSpPr>
            <p:nvPr/>
          </p:nvSpPr>
          <p:spPr bwMode="auto">
            <a:xfrm>
              <a:off x="2681" y="2658"/>
              <a:ext cx="52" cy="98"/>
            </a:xfrm>
            <a:custGeom>
              <a:avLst/>
              <a:gdLst>
                <a:gd name="T0" fmla="*/ 0 w 102"/>
                <a:gd name="T1" fmla="*/ 0 h 197"/>
                <a:gd name="T2" fmla="*/ 3 w 102"/>
                <a:gd name="T3" fmla="*/ 1 h 197"/>
                <a:gd name="T4" fmla="*/ 6 w 102"/>
                <a:gd name="T5" fmla="*/ 4 h 197"/>
                <a:gd name="T6" fmla="*/ 9 w 102"/>
                <a:gd name="T7" fmla="*/ 6 h 197"/>
                <a:gd name="T8" fmla="*/ 11 w 102"/>
                <a:gd name="T9" fmla="*/ 9 h 197"/>
                <a:gd name="T10" fmla="*/ 12 w 102"/>
                <a:gd name="T11" fmla="*/ 12 h 197"/>
                <a:gd name="T12" fmla="*/ 14 w 102"/>
                <a:gd name="T13" fmla="*/ 16 h 197"/>
                <a:gd name="T14" fmla="*/ 14 w 102"/>
                <a:gd name="T15" fmla="*/ 19 h 197"/>
                <a:gd name="T16" fmla="*/ 12 w 102"/>
                <a:gd name="T17" fmla="*/ 22 h 197"/>
                <a:gd name="T18" fmla="*/ 10 w 102"/>
                <a:gd name="T19" fmla="*/ 23 h 197"/>
                <a:gd name="T20" fmla="*/ 9 w 102"/>
                <a:gd name="T21" fmla="*/ 24 h 197"/>
                <a:gd name="T22" fmla="*/ 7 w 102"/>
                <a:gd name="T23" fmla="*/ 24 h 197"/>
                <a:gd name="T24" fmla="*/ 5 w 102"/>
                <a:gd name="T25" fmla="*/ 22 h 197"/>
                <a:gd name="T26" fmla="*/ 4 w 102"/>
                <a:gd name="T27" fmla="*/ 21 h 197"/>
                <a:gd name="T28" fmla="*/ 4 w 102"/>
                <a:gd name="T29" fmla="*/ 18 h 197"/>
                <a:gd name="T30" fmla="*/ 4 w 102"/>
                <a:gd name="T31" fmla="*/ 16 h 197"/>
                <a:gd name="T32" fmla="*/ 4 w 102"/>
                <a:gd name="T33" fmla="*/ 14 h 197"/>
                <a:gd name="T34" fmla="*/ 5 w 102"/>
                <a:gd name="T35" fmla="*/ 12 h 197"/>
                <a:gd name="T36" fmla="*/ 5 w 102"/>
                <a:gd name="T37" fmla="*/ 9 h 197"/>
                <a:gd name="T38" fmla="*/ 4 w 102"/>
                <a:gd name="T39" fmla="*/ 7 h 197"/>
                <a:gd name="T40" fmla="*/ 3 w 102"/>
                <a:gd name="T41" fmla="*/ 5 h 197"/>
                <a:gd name="T42" fmla="*/ 2 w 102"/>
                <a:gd name="T43" fmla="*/ 3 h 197"/>
                <a:gd name="T44" fmla="*/ 1 w 102"/>
                <a:gd name="T45" fmla="*/ 1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20" name="Freeform 328"/>
            <p:cNvSpPr>
              <a:spLocks/>
            </p:cNvSpPr>
            <p:nvPr/>
          </p:nvSpPr>
          <p:spPr bwMode="auto">
            <a:xfrm>
              <a:off x="2684" y="2652"/>
              <a:ext cx="90" cy="64"/>
            </a:xfrm>
            <a:custGeom>
              <a:avLst/>
              <a:gdLst>
                <a:gd name="T0" fmla="*/ 0 w 180"/>
                <a:gd name="T1" fmla="*/ 0 h 129"/>
                <a:gd name="T2" fmla="*/ 4 w 180"/>
                <a:gd name="T3" fmla="*/ 0 h 129"/>
                <a:gd name="T4" fmla="*/ 8 w 180"/>
                <a:gd name="T5" fmla="*/ 0 h 129"/>
                <a:gd name="T6" fmla="*/ 11 w 180"/>
                <a:gd name="T7" fmla="*/ 0 h 129"/>
                <a:gd name="T8" fmla="*/ 15 w 180"/>
                <a:gd name="T9" fmla="*/ 2 h 129"/>
                <a:gd name="T10" fmla="*/ 18 w 180"/>
                <a:gd name="T11" fmla="*/ 3 h 129"/>
                <a:gd name="T12" fmla="*/ 20 w 180"/>
                <a:gd name="T13" fmla="*/ 5 h 129"/>
                <a:gd name="T14" fmla="*/ 22 w 180"/>
                <a:gd name="T15" fmla="*/ 8 h 129"/>
                <a:gd name="T16" fmla="*/ 23 w 180"/>
                <a:gd name="T17" fmla="*/ 11 h 129"/>
                <a:gd name="T18" fmla="*/ 23 w 180"/>
                <a:gd name="T19" fmla="*/ 13 h 129"/>
                <a:gd name="T20" fmla="*/ 22 w 180"/>
                <a:gd name="T21" fmla="*/ 15 h 129"/>
                <a:gd name="T22" fmla="*/ 20 w 180"/>
                <a:gd name="T23" fmla="*/ 16 h 129"/>
                <a:gd name="T24" fmla="*/ 18 w 180"/>
                <a:gd name="T25" fmla="*/ 16 h 129"/>
                <a:gd name="T26" fmla="*/ 16 w 180"/>
                <a:gd name="T27" fmla="*/ 15 h 129"/>
                <a:gd name="T28" fmla="*/ 14 w 180"/>
                <a:gd name="T29" fmla="*/ 13 h 129"/>
                <a:gd name="T30" fmla="*/ 13 w 180"/>
                <a:gd name="T31" fmla="*/ 11 h 129"/>
                <a:gd name="T32" fmla="*/ 12 w 180"/>
                <a:gd name="T33" fmla="*/ 9 h 129"/>
                <a:gd name="T34" fmla="*/ 11 w 180"/>
                <a:gd name="T35" fmla="*/ 7 h 129"/>
                <a:gd name="T36" fmla="*/ 10 w 180"/>
                <a:gd name="T37" fmla="*/ 5 h 129"/>
                <a:gd name="T38" fmla="*/ 8 w 180"/>
                <a:gd name="T39" fmla="*/ 3 h 129"/>
                <a:gd name="T40" fmla="*/ 6 w 180"/>
                <a:gd name="T41" fmla="*/ 2 h 129"/>
                <a:gd name="T42" fmla="*/ 4 w 180"/>
                <a:gd name="T43" fmla="*/ 1 h 129"/>
                <a:gd name="T44" fmla="*/ 2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21" name="Freeform 329"/>
            <p:cNvSpPr>
              <a:spLocks/>
            </p:cNvSpPr>
            <p:nvPr/>
          </p:nvSpPr>
          <p:spPr bwMode="auto">
            <a:xfrm>
              <a:off x="2688" y="2614"/>
              <a:ext cx="103" cy="42"/>
            </a:xfrm>
            <a:custGeom>
              <a:avLst/>
              <a:gdLst>
                <a:gd name="T0" fmla="*/ 0 w 206"/>
                <a:gd name="T1" fmla="*/ 6 h 85"/>
                <a:gd name="T2" fmla="*/ 2 w 206"/>
                <a:gd name="T3" fmla="*/ 5 h 85"/>
                <a:gd name="T4" fmla="*/ 3 w 206"/>
                <a:gd name="T5" fmla="*/ 4 h 85"/>
                <a:gd name="T6" fmla="*/ 5 w 206"/>
                <a:gd name="T7" fmla="*/ 3 h 85"/>
                <a:gd name="T8" fmla="*/ 6 w 206"/>
                <a:gd name="T9" fmla="*/ 2 h 85"/>
                <a:gd name="T10" fmla="*/ 8 w 206"/>
                <a:gd name="T11" fmla="*/ 2 h 85"/>
                <a:gd name="T12" fmla="*/ 10 w 206"/>
                <a:gd name="T13" fmla="*/ 1 h 85"/>
                <a:gd name="T14" fmla="*/ 11 w 206"/>
                <a:gd name="T15" fmla="*/ 0 h 85"/>
                <a:gd name="T16" fmla="*/ 13 w 206"/>
                <a:gd name="T17" fmla="*/ 0 h 85"/>
                <a:gd name="T18" fmla="*/ 15 w 206"/>
                <a:gd name="T19" fmla="*/ 0 h 85"/>
                <a:gd name="T20" fmla="*/ 17 w 206"/>
                <a:gd name="T21" fmla="*/ 0 h 85"/>
                <a:gd name="T22" fmla="*/ 18 w 206"/>
                <a:gd name="T23" fmla="*/ 0 h 85"/>
                <a:gd name="T24" fmla="*/ 20 w 206"/>
                <a:gd name="T25" fmla="*/ 0 h 85"/>
                <a:gd name="T26" fmla="*/ 21 w 206"/>
                <a:gd name="T27" fmla="*/ 0 h 85"/>
                <a:gd name="T28" fmla="*/ 23 w 206"/>
                <a:gd name="T29" fmla="*/ 1 h 85"/>
                <a:gd name="T30" fmla="*/ 24 w 206"/>
                <a:gd name="T31" fmla="*/ 2 h 85"/>
                <a:gd name="T32" fmla="*/ 25 w 206"/>
                <a:gd name="T33" fmla="*/ 3 h 85"/>
                <a:gd name="T34" fmla="*/ 26 w 206"/>
                <a:gd name="T35" fmla="*/ 5 h 85"/>
                <a:gd name="T36" fmla="*/ 26 w 206"/>
                <a:gd name="T37" fmla="*/ 7 h 85"/>
                <a:gd name="T38" fmla="*/ 25 w 206"/>
                <a:gd name="T39" fmla="*/ 9 h 85"/>
                <a:gd name="T40" fmla="*/ 24 w 206"/>
                <a:gd name="T41" fmla="*/ 10 h 85"/>
                <a:gd name="T42" fmla="*/ 21 w 206"/>
                <a:gd name="T43" fmla="*/ 10 h 85"/>
                <a:gd name="T44" fmla="*/ 19 w 206"/>
                <a:gd name="T45" fmla="*/ 10 h 85"/>
                <a:gd name="T46" fmla="*/ 17 w 206"/>
                <a:gd name="T47" fmla="*/ 9 h 85"/>
                <a:gd name="T48" fmla="*/ 15 w 206"/>
                <a:gd name="T49" fmla="*/ 7 h 85"/>
                <a:gd name="T50" fmla="*/ 13 w 206"/>
                <a:gd name="T51" fmla="*/ 6 h 85"/>
                <a:gd name="T52" fmla="*/ 11 w 206"/>
                <a:gd name="T53" fmla="*/ 5 h 85"/>
                <a:gd name="T54" fmla="*/ 9 w 206"/>
                <a:gd name="T55" fmla="*/ 5 h 85"/>
                <a:gd name="T56" fmla="*/ 6 w 206"/>
                <a:gd name="T57" fmla="*/ 5 h 85"/>
                <a:gd name="T58" fmla="*/ 4 w 206"/>
                <a:gd name="T59" fmla="*/ 6 h 85"/>
                <a:gd name="T60" fmla="*/ 2 w 206"/>
                <a:gd name="T61" fmla="*/ 6 h 85"/>
                <a:gd name="T62" fmla="*/ 1 w 206"/>
                <a:gd name="T63" fmla="*/ 6 h 85"/>
                <a:gd name="T64" fmla="*/ 0 w 206"/>
                <a:gd name="T65" fmla="*/ 6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22" name="Freeform 330"/>
            <p:cNvSpPr>
              <a:spLocks/>
            </p:cNvSpPr>
            <p:nvPr/>
          </p:nvSpPr>
          <p:spPr bwMode="auto">
            <a:xfrm>
              <a:off x="2360" y="2408"/>
              <a:ext cx="74" cy="47"/>
            </a:xfrm>
            <a:custGeom>
              <a:avLst/>
              <a:gdLst>
                <a:gd name="T0" fmla="*/ 0 w 147"/>
                <a:gd name="T1" fmla="*/ 0 h 95"/>
                <a:gd name="T2" fmla="*/ 3 w 147"/>
                <a:gd name="T3" fmla="*/ 0 h 95"/>
                <a:gd name="T4" fmla="*/ 6 w 147"/>
                <a:gd name="T5" fmla="*/ 0 h 95"/>
                <a:gd name="T6" fmla="*/ 9 w 147"/>
                <a:gd name="T7" fmla="*/ 0 h 95"/>
                <a:gd name="T8" fmla="*/ 12 w 147"/>
                <a:gd name="T9" fmla="*/ 1 h 95"/>
                <a:gd name="T10" fmla="*/ 14 w 147"/>
                <a:gd name="T11" fmla="*/ 2 h 95"/>
                <a:gd name="T12" fmla="*/ 16 w 147"/>
                <a:gd name="T13" fmla="*/ 3 h 95"/>
                <a:gd name="T14" fmla="*/ 18 w 147"/>
                <a:gd name="T15" fmla="*/ 5 h 95"/>
                <a:gd name="T16" fmla="*/ 19 w 147"/>
                <a:gd name="T17" fmla="*/ 7 h 95"/>
                <a:gd name="T18" fmla="*/ 19 w 147"/>
                <a:gd name="T19" fmla="*/ 9 h 95"/>
                <a:gd name="T20" fmla="*/ 18 w 147"/>
                <a:gd name="T21" fmla="*/ 11 h 95"/>
                <a:gd name="T22" fmla="*/ 17 w 147"/>
                <a:gd name="T23" fmla="*/ 11 h 95"/>
                <a:gd name="T24" fmla="*/ 15 w 147"/>
                <a:gd name="T25" fmla="*/ 11 h 95"/>
                <a:gd name="T26" fmla="*/ 14 w 147"/>
                <a:gd name="T27" fmla="*/ 11 h 95"/>
                <a:gd name="T28" fmla="*/ 12 w 147"/>
                <a:gd name="T29" fmla="*/ 10 h 95"/>
                <a:gd name="T30" fmla="*/ 11 w 147"/>
                <a:gd name="T31" fmla="*/ 8 h 95"/>
                <a:gd name="T32" fmla="*/ 10 w 147"/>
                <a:gd name="T33" fmla="*/ 6 h 95"/>
                <a:gd name="T34" fmla="*/ 9 w 147"/>
                <a:gd name="T35" fmla="*/ 5 h 95"/>
                <a:gd name="T36" fmla="*/ 8 w 147"/>
                <a:gd name="T37" fmla="*/ 4 h 95"/>
                <a:gd name="T38" fmla="*/ 7 w 147"/>
                <a:gd name="T39" fmla="*/ 2 h 95"/>
                <a:gd name="T40" fmla="*/ 5 w 147"/>
                <a:gd name="T41" fmla="*/ 2 h 95"/>
                <a:gd name="T42" fmla="*/ 3 w 147"/>
                <a:gd name="T43" fmla="*/ 1 h 95"/>
                <a:gd name="T44" fmla="*/ 2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23" name="Freeform 331"/>
            <p:cNvSpPr>
              <a:spLocks/>
            </p:cNvSpPr>
            <p:nvPr/>
          </p:nvSpPr>
          <p:spPr bwMode="auto">
            <a:xfrm>
              <a:off x="2357" y="2414"/>
              <a:ext cx="43" cy="77"/>
            </a:xfrm>
            <a:custGeom>
              <a:avLst/>
              <a:gdLst>
                <a:gd name="T0" fmla="*/ 0 w 87"/>
                <a:gd name="T1" fmla="*/ 0 h 154"/>
                <a:gd name="T2" fmla="*/ 2 w 87"/>
                <a:gd name="T3" fmla="*/ 2 h 154"/>
                <a:gd name="T4" fmla="*/ 4 w 87"/>
                <a:gd name="T5" fmla="*/ 3 h 154"/>
                <a:gd name="T6" fmla="*/ 7 w 87"/>
                <a:gd name="T7" fmla="*/ 5 h 154"/>
                <a:gd name="T8" fmla="*/ 8 w 87"/>
                <a:gd name="T9" fmla="*/ 8 h 154"/>
                <a:gd name="T10" fmla="*/ 10 w 87"/>
                <a:gd name="T11" fmla="*/ 10 h 154"/>
                <a:gd name="T12" fmla="*/ 10 w 87"/>
                <a:gd name="T13" fmla="*/ 13 h 154"/>
                <a:gd name="T14" fmla="*/ 10 w 87"/>
                <a:gd name="T15" fmla="*/ 15 h 154"/>
                <a:gd name="T16" fmla="*/ 10 w 87"/>
                <a:gd name="T17" fmla="*/ 18 h 154"/>
                <a:gd name="T18" fmla="*/ 8 w 87"/>
                <a:gd name="T19" fmla="*/ 19 h 154"/>
                <a:gd name="T20" fmla="*/ 7 w 87"/>
                <a:gd name="T21" fmla="*/ 20 h 154"/>
                <a:gd name="T22" fmla="*/ 6 w 87"/>
                <a:gd name="T23" fmla="*/ 19 h 154"/>
                <a:gd name="T24" fmla="*/ 4 w 87"/>
                <a:gd name="T25" fmla="*/ 18 h 154"/>
                <a:gd name="T26" fmla="*/ 3 w 87"/>
                <a:gd name="T27" fmla="*/ 17 h 154"/>
                <a:gd name="T28" fmla="*/ 3 w 87"/>
                <a:gd name="T29" fmla="*/ 15 h 154"/>
                <a:gd name="T30" fmla="*/ 3 w 87"/>
                <a:gd name="T31" fmla="*/ 13 h 154"/>
                <a:gd name="T32" fmla="*/ 3 w 87"/>
                <a:gd name="T33" fmla="*/ 11 h 154"/>
                <a:gd name="T34" fmla="*/ 4 w 87"/>
                <a:gd name="T35" fmla="*/ 10 h 154"/>
                <a:gd name="T36" fmla="*/ 3 w 87"/>
                <a:gd name="T37" fmla="*/ 8 h 154"/>
                <a:gd name="T38" fmla="*/ 3 w 87"/>
                <a:gd name="T39" fmla="*/ 6 h 154"/>
                <a:gd name="T40" fmla="*/ 2 w 87"/>
                <a:gd name="T41" fmla="*/ 4 h 154"/>
                <a:gd name="T42" fmla="*/ 1 w 87"/>
                <a:gd name="T43" fmla="*/ 3 h 154"/>
                <a:gd name="T44" fmla="*/ 0 w 87"/>
                <a:gd name="T45" fmla="*/ 2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24" name="Freeform 332"/>
            <p:cNvSpPr>
              <a:spLocks/>
            </p:cNvSpPr>
            <p:nvPr/>
          </p:nvSpPr>
          <p:spPr bwMode="auto">
            <a:xfrm>
              <a:off x="2359" y="2373"/>
              <a:ext cx="81" cy="34"/>
            </a:xfrm>
            <a:custGeom>
              <a:avLst/>
              <a:gdLst>
                <a:gd name="T0" fmla="*/ 0 w 161"/>
                <a:gd name="T1" fmla="*/ 8 h 69"/>
                <a:gd name="T2" fmla="*/ 2 w 161"/>
                <a:gd name="T3" fmla="*/ 6 h 69"/>
                <a:gd name="T4" fmla="*/ 4 w 161"/>
                <a:gd name="T5" fmla="*/ 4 h 69"/>
                <a:gd name="T6" fmla="*/ 7 w 161"/>
                <a:gd name="T7" fmla="*/ 2 h 69"/>
                <a:gd name="T8" fmla="*/ 9 w 161"/>
                <a:gd name="T9" fmla="*/ 1 h 69"/>
                <a:gd name="T10" fmla="*/ 12 w 161"/>
                <a:gd name="T11" fmla="*/ 0 h 69"/>
                <a:gd name="T12" fmla="*/ 14 w 161"/>
                <a:gd name="T13" fmla="*/ 0 h 69"/>
                <a:gd name="T14" fmla="*/ 17 w 161"/>
                <a:gd name="T15" fmla="*/ 0 h 69"/>
                <a:gd name="T16" fmla="*/ 19 w 161"/>
                <a:gd name="T17" fmla="*/ 1 h 69"/>
                <a:gd name="T18" fmla="*/ 20 w 161"/>
                <a:gd name="T19" fmla="*/ 3 h 69"/>
                <a:gd name="T20" fmla="*/ 21 w 161"/>
                <a:gd name="T21" fmla="*/ 4 h 69"/>
                <a:gd name="T22" fmla="*/ 20 w 161"/>
                <a:gd name="T23" fmla="*/ 5 h 69"/>
                <a:gd name="T24" fmla="*/ 19 w 161"/>
                <a:gd name="T25" fmla="*/ 6 h 69"/>
                <a:gd name="T26" fmla="*/ 17 w 161"/>
                <a:gd name="T27" fmla="*/ 7 h 69"/>
                <a:gd name="T28" fmla="*/ 16 w 161"/>
                <a:gd name="T29" fmla="*/ 8 h 69"/>
                <a:gd name="T30" fmla="*/ 14 w 161"/>
                <a:gd name="T31" fmla="*/ 7 h 69"/>
                <a:gd name="T32" fmla="*/ 12 w 161"/>
                <a:gd name="T33" fmla="*/ 6 h 69"/>
                <a:gd name="T34" fmla="*/ 10 w 161"/>
                <a:gd name="T35" fmla="*/ 6 h 69"/>
                <a:gd name="T36" fmla="*/ 8 w 161"/>
                <a:gd name="T37" fmla="*/ 5 h 69"/>
                <a:gd name="T38" fmla="*/ 6 w 161"/>
                <a:gd name="T39" fmla="*/ 6 h 69"/>
                <a:gd name="T40" fmla="*/ 5 w 161"/>
                <a:gd name="T41" fmla="*/ 6 h 69"/>
                <a:gd name="T42" fmla="*/ 3 w 161"/>
                <a:gd name="T43" fmla="*/ 7 h 69"/>
                <a:gd name="T44" fmla="*/ 2 w 161"/>
                <a:gd name="T45" fmla="*/ 8 h 69"/>
                <a:gd name="T46" fmla="*/ 1 w 161"/>
                <a:gd name="T47" fmla="*/ 8 h 69"/>
                <a:gd name="T48" fmla="*/ 0 w 161"/>
                <a:gd name="T49" fmla="*/ 8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25" name="Freeform 333"/>
            <p:cNvSpPr>
              <a:spLocks/>
            </p:cNvSpPr>
            <p:nvPr/>
          </p:nvSpPr>
          <p:spPr bwMode="auto">
            <a:xfrm>
              <a:off x="2356" y="2338"/>
              <a:ext cx="57" cy="66"/>
            </a:xfrm>
            <a:custGeom>
              <a:avLst/>
              <a:gdLst>
                <a:gd name="T0" fmla="*/ 0 w 114"/>
                <a:gd name="T1" fmla="*/ 16 h 133"/>
                <a:gd name="T2" fmla="*/ 1 w 114"/>
                <a:gd name="T3" fmla="*/ 13 h 133"/>
                <a:gd name="T4" fmla="*/ 1 w 114"/>
                <a:gd name="T5" fmla="*/ 11 h 133"/>
                <a:gd name="T6" fmla="*/ 2 w 114"/>
                <a:gd name="T7" fmla="*/ 8 h 133"/>
                <a:gd name="T8" fmla="*/ 3 w 114"/>
                <a:gd name="T9" fmla="*/ 5 h 133"/>
                <a:gd name="T10" fmla="*/ 5 w 114"/>
                <a:gd name="T11" fmla="*/ 3 h 133"/>
                <a:gd name="T12" fmla="*/ 7 w 114"/>
                <a:gd name="T13" fmla="*/ 1 h 133"/>
                <a:gd name="T14" fmla="*/ 9 w 114"/>
                <a:gd name="T15" fmla="*/ 0 h 133"/>
                <a:gd name="T16" fmla="*/ 11 w 114"/>
                <a:gd name="T17" fmla="*/ 0 h 133"/>
                <a:gd name="T18" fmla="*/ 13 w 114"/>
                <a:gd name="T19" fmla="*/ 0 h 133"/>
                <a:gd name="T20" fmla="*/ 14 w 114"/>
                <a:gd name="T21" fmla="*/ 1 h 133"/>
                <a:gd name="T22" fmla="*/ 15 w 114"/>
                <a:gd name="T23" fmla="*/ 2 h 133"/>
                <a:gd name="T24" fmla="*/ 14 w 114"/>
                <a:gd name="T25" fmla="*/ 4 h 133"/>
                <a:gd name="T26" fmla="*/ 14 w 114"/>
                <a:gd name="T27" fmla="*/ 5 h 133"/>
                <a:gd name="T28" fmla="*/ 12 w 114"/>
                <a:gd name="T29" fmla="*/ 7 h 133"/>
                <a:gd name="T30" fmla="*/ 11 w 114"/>
                <a:gd name="T31" fmla="*/ 8 h 133"/>
                <a:gd name="T32" fmla="*/ 8 w 114"/>
                <a:gd name="T33" fmla="*/ 8 h 133"/>
                <a:gd name="T34" fmla="*/ 7 w 114"/>
                <a:gd name="T35" fmla="*/ 8 h 133"/>
                <a:gd name="T36" fmla="*/ 5 w 114"/>
                <a:gd name="T37" fmla="*/ 9 h 133"/>
                <a:gd name="T38" fmla="*/ 4 w 114"/>
                <a:gd name="T39" fmla="*/ 11 h 133"/>
                <a:gd name="T40" fmla="*/ 3 w 114"/>
                <a:gd name="T41" fmla="*/ 12 h 133"/>
                <a:gd name="T42" fmla="*/ 2 w 114"/>
                <a:gd name="T43" fmla="*/ 14 h 133"/>
                <a:gd name="T44" fmla="*/ 1 w 114"/>
                <a:gd name="T45" fmla="*/ 15 h 133"/>
                <a:gd name="T46" fmla="*/ 1 w 114"/>
                <a:gd name="T47" fmla="*/ 16 h 133"/>
                <a:gd name="T48" fmla="*/ 0 w 114"/>
                <a:gd name="T49" fmla="*/ 16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26" name="Freeform 334"/>
            <p:cNvSpPr>
              <a:spLocks/>
            </p:cNvSpPr>
            <p:nvPr/>
          </p:nvSpPr>
          <p:spPr bwMode="auto">
            <a:xfrm>
              <a:off x="2332" y="2318"/>
              <a:ext cx="35" cy="82"/>
            </a:xfrm>
            <a:custGeom>
              <a:avLst/>
              <a:gdLst>
                <a:gd name="T0" fmla="*/ 4 w 70"/>
                <a:gd name="T1" fmla="*/ 21 h 163"/>
                <a:gd name="T2" fmla="*/ 3 w 70"/>
                <a:gd name="T3" fmla="*/ 19 h 163"/>
                <a:gd name="T4" fmla="*/ 2 w 70"/>
                <a:gd name="T5" fmla="*/ 16 h 163"/>
                <a:gd name="T6" fmla="*/ 1 w 70"/>
                <a:gd name="T7" fmla="*/ 13 h 163"/>
                <a:gd name="T8" fmla="*/ 0 w 70"/>
                <a:gd name="T9" fmla="*/ 10 h 163"/>
                <a:gd name="T10" fmla="*/ 0 w 70"/>
                <a:gd name="T11" fmla="*/ 7 h 163"/>
                <a:gd name="T12" fmla="*/ 1 w 70"/>
                <a:gd name="T13" fmla="*/ 5 h 163"/>
                <a:gd name="T14" fmla="*/ 2 w 70"/>
                <a:gd name="T15" fmla="*/ 3 h 163"/>
                <a:gd name="T16" fmla="*/ 4 w 70"/>
                <a:gd name="T17" fmla="*/ 1 h 163"/>
                <a:gd name="T18" fmla="*/ 6 w 70"/>
                <a:gd name="T19" fmla="*/ 0 h 163"/>
                <a:gd name="T20" fmla="*/ 7 w 70"/>
                <a:gd name="T21" fmla="*/ 1 h 163"/>
                <a:gd name="T22" fmla="*/ 8 w 70"/>
                <a:gd name="T23" fmla="*/ 2 h 163"/>
                <a:gd name="T24" fmla="*/ 9 w 70"/>
                <a:gd name="T25" fmla="*/ 3 h 163"/>
                <a:gd name="T26" fmla="*/ 9 w 70"/>
                <a:gd name="T27" fmla="*/ 5 h 163"/>
                <a:gd name="T28" fmla="*/ 9 w 70"/>
                <a:gd name="T29" fmla="*/ 6 h 163"/>
                <a:gd name="T30" fmla="*/ 8 w 70"/>
                <a:gd name="T31" fmla="*/ 8 h 163"/>
                <a:gd name="T32" fmla="*/ 6 w 70"/>
                <a:gd name="T33" fmla="*/ 10 h 163"/>
                <a:gd name="T34" fmla="*/ 5 w 70"/>
                <a:gd name="T35" fmla="*/ 13 h 163"/>
                <a:gd name="T36" fmla="*/ 4 w 70"/>
                <a:gd name="T37" fmla="*/ 16 h 163"/>
                <a:gd name="T38" fmla="*/ 4 w 70"/>
                <a:gd name="T39" fmla="*/ 19 h 163"/>
                <a:gd name="T40" fmla="*/ 4 w 70"/>
                <a:gd name="T41" fmla="*/ 2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27" name="Freeform 335"/>
            <p:cNvSpPr>
              <a:spLocks/>
            </p:cNvSpPr>
            <p:nvPr/>
          </p:nvSpPr>
          <p:spPr bwMode="auto">
            <a:xfrm>
              <a:off x="2376" y="1599"/>
              <a:ext cx="180" cy="174"/>
            </a:xfrm>
            <a:custGeom>
              <a:avLst/>
              <a:gdLst>
                <a:gd name="T0" fmla="*/ 1 w 361"/>
                <a:gd name="T1" fmla="*/ 1 h 348"/>
                <a:gd name="T2" fmla="*/ 0 w 361"/>
                <a:gd name="T3" fmla="*/ 1 h 348"/>
                <a:gd name="T4" fmla="*/ 0 w 361"/>
                <a:gd name="T5" fmla="*/ 0 h 348"/>
                <a:gd name="T6" fmla="*/ 1 w 361"/>
                <a:gd name="T7" fmla="*/ 0 h 348"/>
                <a:gd name="T8" fmla="*/ 2 w 361"/>
                <a:gd name="T9" fmla="*/ 1 h 348"/>
                <a:gd name="T10" fmla="*/ 5 w 361"/>
                <a:gd name="T11" fmla="*/ 1 h 348"/>
                <a:gd name="T12" fmla="*/ 8 w 361"/>
                <a:gd name="T13" fmla="*/ 2 h 348"/>
                <a:gd name="T14" fmla="*/ 12 w 361"/>
                <a:gd name="T15" fmla="*/ 4 h 348"/>
                <a:gd name="T16" fmla="*/ 16 w 361"/>
                <a:gd name="T17" fmla="*/ 5 h 348"/>
                <a:gd name="T18" fmla="*/ 20 w 361"/>
                <a:gd name="T19" fmla="*/ 7 h 348"/>
                <a:gd name="T20" fmla="*/ 24 w 361"/>
                <a:gd name="T21" fmla="*/ 10 h 348"/>
                <a:gd name="T22" fmla="*/ 28 w 361"/>
                <a:gd name="T23" fmla="*/ 12 h 348"/>
                <a:gd name="T24" fmla="*/ 32 w 361"/>
                <a:gd name="T25" fmla="*/ 15 h 348"/>
                <a:gd name="T26" fmla="*/ 36 w 361"/>
                <a:gd name="T27" fmla="*/ 19 h 348"/>
                <a:gd name="T28" fmla="*/ 39 w 361"/>
                <a:gd name="T29" fmla="*/ 23 h 348"/>
                <a:gd name="T30" fmla="*/ 42 w 361"/>
                <a:gd name="T31" fmla="*/ 27 h 348"/>
                <a:gd name="T32" fmla="*/ 44 w 361"/>
                <a:gd name="T33" fmla="*/ 31 h 348"/>
                <a:gd name="T34" fmla="*/ 45 w 361"/>
                <a:gd name="T35" fmla="*/ 34 h 348"/>
                <a:gd name="T36" fmla="*/ 44 w 361"/>
                <a:gd name="T37" fmla="*/ 36 h 348"/>
                <a:gd name="T38" fmla="*/ 44 w 361"/>
                <a:gd name="T39" fmla="*/ 38 h 348"/>
                <a:gd name="T40" fmla="*/ 43 w 361"/>
                <a:gd name="T41" fmla="*/ 40 h 348"/>
                <a:gd name="T42" fmla="*/ 42 w 361"/>
                <a:gd name="T43" fmla="*/ 42 h 348"/>
                <a:gd name="T44" fmla="*/ 41 w 361"/>
                <a:gd name="T45" fmla="*/ 43 h 348"/>
                <a:gd name="T46" fmla="*/ 40 w 361"/>
                <a:gd name="T47" fmla="*/ 44 h 348"/>
                <a:gd name="T48" fmla="*/ 40 w 361"/>
                <a:gd name="T49" fmla="*/ 44 h 348"/>
                <a:gd name="T50" fmla="*/ 40 w 361"/>
                <a:gd name="T51" fmla="*/ 44 h 348"/>
                <a:gd name="T52" fmla="*/ 40 w 361"/>
                <a:gd name="T53" fmla="*/ 43 h 348"/>
                <a:gd name="T54" fmla="*/ 41 w 361"/>
                <a:gd name="T55" fmla="*/ 42 h 348"/>
                <a:gd name="T56" fmla="*/ 42 w 361"/>
                <a:gd name="T57" fmla="*/ 40 h 348"/>
                <a:gd name="T58" fmla="*/ 42 w 361"/>
                <a:gd name="T59" fmla="*/ 39 h 348"/>
                <a:gd name="T60" fmla="*/ 42 w 361"/>
                <a:gd name="T61" fmla="*/ 36 h 348"/>
                <a:gd name="T62" fmla="*/ 42 w 361"/>
                <a:gd name="T63" fmla="*/ 34 h 348"/>
                <a:gd name="T64" fmla="*/ 42 w 361"/>
                <a:gd name="T65" fmla="*/ 31 h 348"/>
                <a:gd name="T66" fmla="*/ 40 w 361"/>
                <a:gd name="T67" fmla="*/ 28 h 348"/>
                <a:gd name="T68" fmla="*/ 38 w 361"/>
                <a:gd name="T69" fmla="*/ 25 h 348"/>
                <a:gd name="T70" fmla="*/ 35 w 361"/>
                <a:gd name="T71" fmla="*/ 21 h 348"/>
                <a:gd name="T72" fmla="*/ 31 w 361"/>
                <a:gd name="T73" fmla="*/ 17 h 348"/>
                <a:gd name="T74" fmla="*/ 25 w 361"/>
                <a:gd name="T75" fmla="*/ 14 h 348"/>
                <a:gd name="T76" fmla="*/ 19 w 361"/>
                <a:gd name="T77" fmla="*/ 10 h 348"/>
                <a:gd name="T78" fmla="*/ 11 w 361"/>
                <a:gd name="T79" fmla="*/ 5 h 348"/>
                <a:gd name="T80" fmla="*/ 1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28" name="Freeform 336"/>
            <p:cNvSpPr>
              <a:spLocks/>
            </p:cNvSpPr>
            <p:nvPr/>
          </p:nvSpPr>
          <p:spPr bwMode="auto">
            <a:xfrm>
              <a:off x="2332" y="2439"/>
              <a:ext cx="63" cy="171"/>
            </a:xfrm>
            <a:custGeom>
              <a:avLst/>
              <a:gdLst>
                <a:gd name="T0" fmla="*/ 4 w 126"/>
                <a:gd name="T1" fmla="*/ 0 h 343"/>
                <a:gd name="T2" fmla="*/ 2 w 126"/>
                <a:gd name="T3" fmla="*/ 3 h 343"/>
                <a:gd name="T4" fmla="*/ 1 w 126"/>
                <a:gd name="T5" fmla="*/ 8 h 343"/>
                <a:gd name="T6" fmla="*/ 0 w 126"/>
                <a:gd name="T7" fmla="*/ 15 h 343"/>
                <a:gd name="T8" fmla="*/ 1 w 126"/>
                <a:gd name="T9" fmla="*/ 21 h 343"/>
                <a:gd name="T10" fmla="*/ 3 w 126"/>
                <a:gd name="T11" fmla="*/ 28 h 343"/>
                <a:gd name="T12" fmla="*/ 6 w 126"/>
                <a:gd name="T13" fmla="*/ 34 h 343"/>
                <a:gd name="T14" fmla="*/ 10 w 126"/>
                <a:gd name="T15" fmla="*/ 39 h 343"/>
                <a:gd name="T16" fmla="*/ 16 w 126"/>
                <a:gd name="T17" fmla="*/ 42 h 343"/>
                <a:gd name="T18" fmla="*/ 16 w 126"/>
                <a:gd name="T19" fmla="*/ 42 h 343"/>
                <a:gd name="T20" fmla="*/ 15 w 126"/>
                <a:gd name="T21" fmla="*/ 41 h 343"/>
                <a:gd name="T22" fmla="*/ 13 w 126"/>
                <a:gd name="T23" fmla="*/ 40 h 343"/>
                <a:gd name="T24" fmla="*/ 11 w 126"/>
                <a:gd name="T25" fmla="*/ 38 h 343"/>
                <a:gd name="T26" fmla="*/ 9 w 126"/>
                <a:gd name="T27" fmla="*/ 36 h 343"/>
                <a:gd name="T28" fmla="*/ 7 w 126"/>
                <a:gd name="T29" fmla="*/ 33 h 343"/>
                <a:gd name="T30" fmla="*/ 6 w 126"/>
                <a:gd name="T31" fmla="*/ 30 h 343"/>
                <a:gd name="T32" fmla="*/ 4 w 126"/>
                <a:gd name="T33" fmla="*/ 27 h 343"/>
                <a:gd name="T34" fmla="*/ 3 w 126"/>
                <a:gd name="T35" fmla="*/ 22 h 343"/>
                <a:gd name="T36" fmla="*/ 2 w 126"/>
                <a:gd name="T37" fmla="*/ 18 h 343"/>
                <a:gd name="T38" fmla="*/ 2 w 126"/>
                <a:gd name="T39" fmla="*/ 13 h 343"/>
                <a:gd name="T40" fmla="*/ 2 w 126"/>
                <a:gd name="T41" fmla="*/ 9 h 343"/>
                <a:gd name="T42" fmla="*/ 3 w 126"/>
                <a:gd name="T43" fmla="*/ 5 h 343"/>
                <a:gd name="T44" fmla="*/ 3 w 126"/>
                <a:gd name="T45" fmla="*/ 2 h 343"/>
                <a:gd name="T46" fmla="*/ 3 w 126"/>
                <a:gd name="T47" fmla="*/ 0 h 343"/>
                <a:gd name="T48" fmla="*/ 4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29" name="Freeform 337"/>
            <p:cNvSpPr>
              <a:spLocks/>
            </p:cNvSpPr>
            <p:nvPr/>
          </p:nvSpPr>
          <p:spPr bwMode="auto">
            <a:xfrm>
              <a:off x="2684" y="2480"/>
              <a:ext cx="165" cy="80"/>
            </a:xfrm>
            <a:custGeom>
              <a:avLst/>
              <a:gdLst>
                <a:gd name="T0" fmla="*/ 41 w 332"/>
                <a:gd name="T1" fmla="*/ 20 h 160"/>
                <a:gd name="T2" fmla="*/ 40 w 332"/>
                <a:gd name="T3" fmla="*/ 19 h 160"/>
                <a:gd name="T4" fmla="*/ 39 w 332"/>
                <a:gd name="T5" fmla="*/ 17 h 160"/>
                <a:gd name="T6" fmla="*/ 38 w 332"/>
                <a:gd name="T7" fmla="*/ 15 h 160"/>
                <a:gd name="T8" fmla="*/ 36 w 332"/>
                <a:gd name="T9" fmla="*/ 12 h 160"/>
                <a:gd name="T10" fmla="*/ 34 w 332"/>
                <a:gd name="T11" fmla="*/ 10 h 160"/>
                <a:gd name="T12" fmla="*/ 31 w 332"/>
                <a:gd name="T13" fmla="*/ 8 h 160"/>
                <a:gd name="T14" fmla="*/ 28 w 332"/>
                <a:gd name="T15" fmla="*/ 6 h 160"/>
                <a:gd name="T16" fmla="*/ 25 w 332"/>
                <a:gd name="T17" fmla="*/ 5 h 160"/>
                <a:gd name="T18" fmla="*/ 22 w 332"/>
                <a:gd name="T19" fmla="*/ 3 h 160"/>
                <a:gd name="T20" fmla="*/ 19 w 332"/>
                <a:gd name="T21" fmla="*/ 2 h 160"/>
                <a:gd name="T22" fmla="*/ 16 w 332"/>
                <a:gd name="T23" fmla="*/ 1 h 160"/>
                <a:gd name="T24" fmla="*/ 13 w 332"/>
                <a:gd name="T25" fmla="*/ 0 h 160"/>
                <a:gd name="T26" fmla="*/ 9 w 332"/>
                <a:gd name="T27" fmla="*/ 0 h 160"/>
                <a:gd name="T28" fmla="*/ 6 w 332"/>
                <a:gd name="T29" fmla="*/ 1 h 160"/>
                <a:gd name="T30" fmla="*/ 3 w 332"/>
                <a:gd name="T31" fmla="*/ 2 h 160"/>
                <a:gd name="T32" fmla="*/ 0 w 332"/>
                <a:gd name="T33" fmla="*/ 3 h 160"/>
                <a:gd name="T34" fmla="*/ 0 w 332"/>
                <a:gd name="T35" fmla="*/ 3 h 160"/>
                <a:gd name="T36" fmla="*/ 1 w 332"/>
                <a:gd name="T37" fmla="*/ 3 h 160"/>
                <a:gd name="T38" fmla="*/ 4 w 332"/>
                <a:gd name="T39" fmla="*/ 3 h 160"/>
                <a:gd name="T40" fmla="*/ 6 w 332"/>
                <a:gd name="T41" fmla="*/ 2 h 160"/>
                <a:gd name="T42" fmla="*/ 9 w 332"/>
                <a:gd name="T43" fmla="*/ 2 h 160"/>
                <a:gd name="T44" fmla="*/ 13 w 332"/>
                <a:gd name="T45" fmla="*/ 2 h 160"/>
                <a:gd name="T46" fmla="*/ 16 w 332"/>
                <a:gd name="T47" fmla="*/ 3 h 160"/>
                <a:gd name="T48" fmla="*/ 19 w 332"/>
                <a:gd name="T49" fmla="*/ 3 h 160"/>
                <a:gd name="T50" fmla="*/ 24 w 332"/>
                <a:gd name="T51" fmla="*/ 5 h 160"/>
                <a:gd name="T52" fmla="*/ 28 w 332"/>
                <a:gd name="T53" fmla="*/ 8 h 160"/>
                <a:gd name="T54" fmla="*/ 31 w 332"/>
                <a:gd name="T55" fmla="*/ 11 h 160"/>
                <a:gd name="T56" fmla="*/ 35 w 332"/>
                <a:gd name="T57" fmla="*/ 13 h 160"/>
                <a:gd name="T58" fmla="*/ 37 w 332"/>
                <a:gd name="T59" fmla="*/ 16 h 160"/>
                <a:gd name="T60" fmla="*/ 39 w 332"/>
                <a:gd name="T61" fmla="*/ 18 h 160"/>
                <a:gd name="T62" fmla="*/ 41 w 332"/>
                <a:gd name="T63" fmla="*/ 20 h 160"/>
                <a:gd name="T64" fmla="*/ 41 w 332"/>
                <a:gd name="T65" fmla="*/ 2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30" name="Freeform 338"/>
            <p:cNvSpPr>
              <a:spLocks/>
            </p:cNvSpPr>
            <p:nvPr/>
          </p:nvSpPr>
          <p:spPr bwMode="auto">
            <a:xfrm>
              <a:off x="2464" y="1984"/>
              <a:ext cx="186" cy="670"/>
            </a:xfrm>
            <a:custGeom>
              <a:avLst/>
              <a:gdLst>
                <a:gd name="T0" fmla="*/ 41 w 373"/>
                <a:gd name="T1" fmla="*/ 167 h 1340"/>
                <a:gd name="T2" fmla="*/ 30 w 373"/>
                <a:gd name="T3" fmla="*/ 166 h 1340"/>
                <a:gd name="T4" fmla="*/ 20 w 373"/>
                <a:gd name="T5" fmla="*/ 163 h 1340"/>
                <a:gd name="T6" fmla="*/ 12 w 373"/>
                <a:gd name="T7" fmla="*/ 159 h 1340"/>
                <a:gd name="T8" fmla="*/ 6 w 373"/>
                <a:gd name="T9" fmla="*/ 152 h 1340"/>
                <a:gd name="T10" fmla="*/ 5 w 373"/>
                <a:gd name="T11" fmla="*/ 142 h 1340"/>
                <a:gd name="T12" fmla="*/ 8 w 373"/>
                <a:gd name="T13" fmla="*/ 128 h 1340"/>
                <a:gd name="T14" fmla="*/ 17 w 373"/>
                <a:gd name="T15" fmla="*/ 109 h 1340"/>
                <a:gd name="T16" fmla="*/ 31 w 373"/>
                <a:gd name="T17" fmla="*/ 88 h 1340"/>
                <a:gd name="T18" fmla="*/ 39 w 373"/>
                <a:gd name="T19" fmla="*/ 70 h 1340"/>
                <a:gd name="T20" fmla="*/ 44 w 373"/>
                <a:gd name="T21" fmla="*/ 54 h 1340"/>
                <a:gd name="T22" fmla="*/ 46 w 373"/>
                <a:gd name="T23" fmla="*/ 39 h 1340"/>
                <a:gd name="T24" fmla="*/ 44 w 373"/>
                <a:gd name="T25" fmla="*/ 27 h 1340"/>
                <a:gd name="T26" fmla="*/ 40 w 373"/>
                <a:gd name="T27" fmla="*/ 17 h 1340"/>
                <a:gd name="T28" fmla="*/ 34 w 373"/>
                <a:gd name="T29" fmla="*/ 9 h 1340"/>
                <a:gd name="T30" fmla="*/ 27 w 373"/>
                <a:gd name="T31" fmla="*/ 3 h 1340"/>
                <a:gd name="T32" fmla="*/ 20 w 373"/>
                <a:gd name="T33" fmla="*/ 1 h 1340"/>
                <a:gd name="T34" fmla="*/ 14 w 373"/>
                <a:gd name="T35" fmla="*/ 1 h 1340"/>
                <a:gd name="T36" fmla="*/ 10 w 373"/>
                <a:gd name="T37" fmla="*/ 2 h 1340"/>
                <a:gd name="T38" fmla="*/ 7 w 373"/>
                <a:gd name="T39" fmla="*/ 5 h 1340"/>
                <a:gd name="T40" fmla="*/ 4 w 373"/>
                <a:gd name="T41" fmla="*/ 8 h 1340"/>
                <a:gd name="T42" fmla="*/ 2 w 373"/>
                <a:gd name="T43" fmla="*/ 11 h 1340"/>
                <a:gd name="T44" fmla="*/ 0 w 373"/>
                <a:gd name="T45" fmla="*/ 14 h 1340"/>
                <a:gd name="T46" fmla="*/ 0 w 373"/>
                <a:gd name="T47" fmla="*/ 16 h 1340"/>
                <a:gd name="T48" fmla="*/ 0 w 373"/>
                <a:gd name="T49" fmla="*/ 16 h 1340"/>
                <a:gd name="T50" fmla="*/ 1 w 373"/>
                <a:gd name="T51" fmla="*/ 14 h 1340"/>
                <a:gd name="T52" fmla="*/ 2 w 373"/>
                <a:gd name="T53" fmla="*/ 12 h 1340"/>
                <a:gd name="T54" fmla="*/ 5 w 373"/>
                <a:gd name="T55" fmla="*/ 10 h 1340"/>
                <a:gd name="T56" fmla="*/ 8 w 373"/>
                <a:gd name="T57" fmla="*/ 7 h 1340"/>
                <a:gd name="T58" fmla="*/ 12 w 373"/>
                <a:gd name="T59" fmla="*/ 5 h 1340"/>
                <a:gd name="T60" fmla="*/ 16 w 373"/>
                <a:gd name="T61" fmla="*/ 4 h 1340"/>
                <a:gd name="T62" fmla="*/ 21 w 373"/>
                <a:gd name="T63" fmla="*/ 4 h 1340"/>
                <a:gd name="T64" fmla="*/ 26 w 373"/>
                <a:gd name="T65" fmla="*/ 6 h 1340"/>
                <a:gd name="T66" fmla="*/ 31 w 373"/>
                <a:gd name="T67" fmla="*/ 9 h 1340"/>
                <a:gd name="T68" fmla="*/ 36 w 373"/>
                <a:gd name="T69" fmla="*/ 15 h 1340"/>
                <a:gd name="T70" fmla="*/ 40 w 373"/>
                <a:gd name="T71" fmla="*/ 22 h 1340"/>
                <a:gd name="T72" fmla="*/ 43 w 373"/>
                <a:gd name="T73" fmla="*/ 30 h 1340"/>
                <a:gd name="T74" fmla="*/ 45 w 373"/>
                <a:gd name="T75" fmla="*/ 40 h 1340"/>
                <a:gd name="T76" fmla="*/ 44 w 373"/>
                <a:gd name="T77" fmla="*/ 51 h 1340"/>
                <a:gd name="T78" fmla="*/ 40 w 373"/>
                <a:gd name="T79" fmla="*/ 63 h 1340"/>
                <a:gd name="T80" fmla="*/ 33 w 373"/>
                <a:gd name="T81" fmla="*/ 77 h 1340"/>
                <a:gd name="T82" fmla="*/ 25 w 373"/>
                <a:gd name="T83" fmla="*/ 90 h 1340"/>
                <a:gd name="T84" fmla="*/ 18 w 373"/>
                <a:gd name="T85" fmla="*/ 102 h 1340"/>
                <a:gd name="T86" fmla="*/ 11 w 373"/>
                <a:gd name="T87" fmla="*/ 113 h 1340"/>
                <a:gd name="T88" fmla="*/ 6 w 373"/>
                <a:gd name="T89" fmla="*/ 123 h 1340"/>
                <a:gd name="T90" fmla="*/ 2 w 373"/>
                <a:gd name="T91" fmla="*/ 133 h 1340"/>
                <a:gd name="T92" fmla="*/ 0 w 373"/>
                <a:gd name="T93" fmla="*/ 142 h 1340"/>
                <a:gd name="T94" fmla="*/ 2 w 373"/>
                <a:gd name="T95" fmla="*/ 150 h 1340"/>
                <a:gd name="T96" fmla="*/ 7 w 373"/>
                <a:gd name="T97" fmla="*/ 157 h 1340"/>
                <a:gd name="T98" fmla="*/ 13 w 373"/>
                <a:gd name="T99" fmla="*/ 162 h 1340"/>
                <a:gd name="T100" fmla="*/ 19 w 373"/>
                <a:gd name="T101" fmla="*/ 165 h 1340"/>
                <a:gd name="T102" fmla="*/ 26 w 373"/>
                <a:gd name="T103" fmla="*/ 167 h 1340"/>
                <a:gd name="T104" fmla="*/ 33 w 373"/>
                <a:gd name="T105" fmla="*/ 168 h 1340"/>
                <a:gd name="T106" fmla="*/ 39 w 373"/>
                <a:gd name="T107" fmla="*/ 168 h 1340"/>
                <a:gd name="T108" fmla="*/ 43 w 373"/>
                <a:gd name="T109" fmla="*/ 168 h 1340"/>
                <a:gd name="T110" fmla="*/ 46 w 373"/>
                <a:gd name="T111" fmla="*/ 167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31" name="Freeform 339"/>
            <p:cNvSpPr>
              <a:spLocks/>
            </p:cNvSpPr>
            <p:nvPr/>
          </p:nvSpPr>
          <p:spPr bwMode="auto">
            <a:xfrm>
              <a:off x="2886" y="2685"/>
              <a:ext cx="55" cy="62"/>
            </a:xfrm>
            <a:custGeom>
              <a:avLst/>
              <a:gdLst>
                <a:gd name="T0" fmla="*/ 13 w 110"/>
                <a:gd name="T1" fmla="*/ 8 h 123"/>
                <a:gd name="T2" fmla="*/ 14 w 110"/>
                <a:gd name="T3" fmla="*/ 7 h 123"/>
                <a:gd name="T4" fmla="*/ 14 w 110"/>
                <a:gd name="T5" fmla="*/ 6 h 123"/>
                <a:gd name="T6" fmla="*/ 14 w 110"/>
                <a:gd name="T7" fmla="*/ 5 h 123"/>
                <a:gd name="T8" fmla="*/ 14 w 110"/>
                <a:gd name="T9" fmla="*/ 4 h 123"/>
                <a:gd name="T10" fmla="*/ 13 w 110"/>
                <a:gd name="T11" fmla="*/ 4 h 123"/>
                <a:gd name="T12" fmla="*/ 12 w 110"/>
                <a:gd name="T13" fmla="*/ 3 h 123"/>
                <a:gd name="T14" fmla="*/ 11 w 110"/>
                <a:gd name="T15" fmla="*/ 3 h 123"/>
                <a:gd name="T16" fmla="*/ 10 w 110"/>
                <a:gd name="T17" fmla="*/ 3 h 123"/>
                <a:gd name="T18" fmla="*/ 10 w 110"/>
                <a:gd name="T19" fmla="*/ 2 h 123"/>
                <a:gd name="T20" fmla="*/ 9 w 110"/>
                <a:gd name="T21" fmla="*/ 1 h 123"/>
                <a:gd name="T22" fmla="*/ 8 w 110"/>
                <a:gd name="T23" fmla="*/ 1 h 123"/>
                <a:gd name="T24" fmla="*/ 7 w 110"/>
                <a:gd name="T25" fmla="*/ 0 h 123"/>
                <a:gd name="T26" fmla="*/ 6 w 110"/>
                <a:gd name="T27" fmla="*/ 1 h 123"/>
                <a:gd name="T28" fmla="*/ 6 w 110"/>
                <a:gd name="T29" fmla="*/ 1 h 123"/>
                <a:gd name="T30" fmla="*/ 5 w 110"/>
                <a:gd name="T31" fmla="*/ 2 h 123"/>
                <a:gd name="T32" fmla="*/ 5 w 110"/>
                <a:gd name="T33" fmla="*/ 3 h 123"/>
                <a:gd name="T34" fmla="*/ 4 w 110"/>
                <a:gd name="T35" fmla="*/ 3 h 123"/>
                <a:gd name="T36" fmla="*/ 3 w 110"/>
                <a:gd name="T37" fmla="*/ 3 h 123"/>
                <a:gd name="T38" fmla="*/ 2 w 110"/>
                <a:gd name="T39" fmla="*/ 3 h 123"/>
                <a:gd name="T40" fmla="*/ 1 w 110"/>
                <a:gd name="T41" fmla="*/ 4 h 123"/>
                <a:gd name="T42" fmla="*/ 1 w 110"/>
                <a:gd name="T43" fmla="*/ 5 h 123"/>
                <a:gd name="T44" fmla="*/ 1 w 110"/>
                <a:gd name="T45" fmla="*/ 6 h 123"/>
                <a:gd name="T46" fmla="*/ 1 w 110"/>
                <a:gd name="T47" fmla="*/ 7 h 123"/>
                <a:gd name="T48" fmla="*/ 2 w 110"/>
                <a:gd name="T49" fmla="*/ 8 h 123"/>
                <a:gd name="T50" fmla="*/ 1 w 110"/>
                <a:gd name="T51" fmla="*/ 9 h 123"/>
                <a:gd name="T52" fmla="*/ 0 w 110"/>
                <a:gd name="T53" fmla="*/ 10 h 123"/>
                <a:gd name="T54" fmla="*/ 0 w 110"/>
                <a:gd name="T55" fmla="*/ 11 h 123"/>
                <a:gd name="T56" fmla="*/ 1 w 110"/>
                <a:gd name="T57" fmla="*/ 12 h 123"/>
                <a:gd name="T58" fmla="*/ 1 w 110"/>
                <a:gd name="T59" fmla="*/ 13 h 123"/>
                <a:gd name="T60" fmla="*/ 2 w 110"/>
                <a:gd name="T61" fmla="*/ 13 h 123"/>
                <a:gd name="T62" fmla="*/ 3 w 110"/>
                <a:gd name="T63" fmla="*/ 13 h 123"/>
                <a:gd name="T64" fmla="*/ 5 w 110"/>
                <a:gd name="T65" fmla="*/ 13 h 123"/>
                <a:gd name="T66" fmla="*/ 5 w 110"/>
                <a:gd name="T67" fmla="*/ 14 h 123"/>
                <a:gd name="T68" fmla="*/ 5 w 110"/>
                <a:gd name="T69" fmla="*/ 15 h 123"/>
                <a:gd name="T70" fmla="*/ 6 w 110"/>
                <a:gd name="T71" fmla="*/ 16 h 123"/>
                <a:gd name="T72" fmla="*/ 7 w 110"/>
                <a:gd name="T73" fmla="*/ 16 h 123"/>
                <a:gd name="T74" fmla="*/ 8 w 110"/>
                <a:gd name="T75" fmla="*/ 16 h 123"/>
                <a:gd name="T76" fmla="*/ 9 w 110"/>
                <a:gd name="T77" fmla="*/ 15 h 123"/>
                <a:gd name="T78" fmla="*/ 10 w 110"/>
                <a:gd name="T79" fmla="*/ 14 h 123"/>
                <a:gd name="T80" fmla="*/ 10 w 110"/>
                <a:gd name="T81" fmla="*/ 13 h 123"/>
                <a:gd name="T82" fmla="*/ 11 w 110"/>
                <a:gd name="T83" fmla="*/ 13 h 123"/>
                <a:gd name="T84" fmla="*/ 12 w 110"/>
                <a:gd name="T85" fmla="*/ 13 h 123"/>
                <a:gd name="T86" fmla="*/ 13 w 110"/>
                <a:gd name="T87" fmla="*/ 13 h 123"/>
                <a:gd name="T88" fmla="*/ 14 w 110"/>
                <a:gd name="T89" fmla="*/ 12 h 123"/>
                <a:gd name="T90" fmla="*/ 14 w 110"/>
                <a:gd name="T91" fmla="*/ 11 h 123"/>
                <a:gd name="T92" fmla="*/ 14 w 110"/>
                <a:gd name="T93" fmla="*/ 10 h 123"/>
                <a:gd name="T94" fmla="*/ 14 w 110"/>
                <a:gd name="T95" fmla="*/ 9 h 123"/>
                <a:gd name="T96" fmla="*/ 13 w 110"/>
                <a:gd name="T97" fmla="*/ 8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32" name="Freeform 340"/>
            <p:cNvSpPr>
              <a:spLocks/>
            </p:cNvSpPr>
            <p:nvPr/>
          </p:nvSpPr>
          <p:spPr bwMode="auto">
            <a:xfrm>
              <a:off x="2905" y="2708"/>
              <a:ext cx="16" cy="16"/>
            </a:xfrm>
            <a:custGeom>
              <a:avLst/>
              <a:gdLst>
                <a:gd name="T0" fmla="*/ 2 w 31"/>
                <a:gd name="T1" fmla="*/ 4 h 33"/>
                <a:gd name="T2" fmla="*/ 2 w 31"/>
                <a:gd name="T3" fmla="*/ 4 h 33"/>
                <a:gd name="T4" fmla="*/ 1 w 31"/>
                <a:gd name="T5" fmla="*/ 3 h 33"/>
                <a:gd name="T6" fmla="*/ 1 w 31"/>
                <a:gd name="T7" fmla="*/ 3 h 33"/>
                <a:gd name="T8" fmla="*/ 0 w 31"/>
                <a:gd name="T9" fmla="*/ 2 h 33"/>
                <a:gd name="T10" fmla="*/ 1 w 31"/>
                <a:gd name="T11" fmla="*/ 1 h 33"/>
                <a:gd name="T12" fmla="*/ 1 w 31"/>
                <a:gd name="T13" fmla="*/ 0 h 33"/>
                <a:gd name="T14" fmla="*/ 2 w 31"/>
                <a:gd name="T15" fmla="*/ 0 h 33"/>
                <a:gd name="T16" fmla="*/ 2 w 31"/>
                <a:gd name="T17" fmla="*/ 0 h 33"/>
                <a:gd name="T18" fmla="*/ 3 w 31"/>
                <a:gd name="T19" fmla="*/ 0 h 33"/>
                <a:gd name="T20" fmla="*/ 4 w 31"/>
                <a:gd name="T21" fmla="*/ 0 h 33"/>
                <a:gd name="T22" fmla="*/ 4 w 31"/>
                <a:gd name="T23" fmla="*/ 1 h 33"/>
                <a:gd name="T24" fmla="*/ 4 w 31"/>
                <a:gd name="T25" fmla="*/ 2 h 33"/>
                <a:gd name="T26" fmla="*/ 4 w 31"/>
                <a:gd name="T27" fmla="*/ 3 h 33"/>
                <a:gd name="T28" fmla="*/ 4 w 31"/>
                <a:gd name="T29" fmla="*/ 3 h 33"/>
                <a:gd name="T30" fmla="*/ 3 w 31"/>
                <a:gd name="T31" fmla="*/ 4 h 33"/>
                <a:gd name="T32" fmla="*/ 2 w 31"/>
                <a:gd name="T33" fmla="*/ 4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33" name="Freeform 341"/>
            <p:cNvSpPr>
              <a:spLocks/>
            </p:cNvSpPr>
            <p:nvPr/>
          </p:nvSpPr>
          <p:spPr bwMode="auto">
            <a:xfrm>
              <a:off x="2366" y="2699"/>
              <a:ext cx="56" cy="61"/>
            </a:xfrm>
            <a:custGeom>
              <a:avLst/>
              <a:gdLst>
                <a:gd name="T0" fmla="*/ 13 w 111"/>
                <a:gd name="T1" fmla="*/ 8 h 122"/>
                <a:gd name="T2" fmla="*/ 14 w 111"/>
                <a:gd name="T3" fmla="*/ 7 h 122"/>
                <a:gd name="T4" fmla="*/ 14 w 111"/>
                <a:gd name="T5" fmla="*/ 6 h 122"/>
                <a:gd name="T6" fmla="*/ 14 w 111"/>
                <a:gd name="T7" fmla="*/ 5 h 122"/>
                <a:gd name="T8" fmla="*/ 14 w 111"/>
                <a:gd name="T9" fmla="*/ 4 h 122"/>
                <a:gd name="T10" fmla="*/ 13 w 111"/>
                <a:gd name="T11" fmla="*/ 3 h 122"/>
                <a:gd name="T12" fmla="*/ 12 w 111"/>
                <a:gd name="T13" fmla="*/ 3 h 122"/>
                <a:gd name="T14" fmla="*/ 11 w 111"/>
                <a:gd name="T15" fmla="*/ 3 h 122"/>
                <a:gd name="T16" fmla="*/ 10 w 111"/>
                <a:gd name="T17" fmla="*/ 3 h 122"/>
                <a:gd name="T18" fmla="*/ 10 w 111"/>
                <a:gd name="T19" fmla="*/ 2 h 122"/>
                <a:gd name="T20" fmla="*/ 9 w 111"/>
                <a:gd name="T21" fmla="*/ 1 h 122"/>
                <a:gd name="T22" fmla="*/ 8 w 111"/>
                <a:gd name="T23" fmla="*/ 1 h 122"/>
                <a:gd name="T24" fmla="*/ 7 w 111"/>
                <a:gd name="T25" fmla="*/ 0 h 122"/>
                <a:gd name="T26" fmla="*/ 6 w 111"/>
                <a:gd name="T27" fmla="*/ 1 h 122"/>
                <a:gd name="T28" fmla="*/ 6 w 111"/>
                <a:gd name="T29" fmla="*/ 1 h 122"/>
                <a:gd name="T30" fmla="*/ 5 w 111"/>
                <a:gd name="T31" fmla="*/ 2 h 122"/>
                <a:gd name="T32" fmla="*/ 5 w 111"/>
                <a:gd name="T33" fmla="*/ 3 h 122"/>
                <a:gd name="T34" fmla="*/ 4 w 111"/>
                <a:gd name="T35" fmla="*/ 3 h 122"/>
                <a:gd name="T36" fmla="*/ 3 w 111"/>
                <a:gd name="T37" fmla="*/ 3 h 122"/>
                <a:gd name="T38" fmla="*/ 2 w 111"/>
                <a:gd name="T39" fmla="*/ 3 h 122"/>
                <a:gd name="T40" fmla="*/ 1 w 111"/>
                <a:gd name="T41" fmla="*/ 4 h 122"/>
                <a:gd name="T42" fmla="*/ 1 w 111"/>
                <a:gd name="T43" fmla="*/ 5 h 122"/>
                <a:gd name="T44" fmla="*/ 1 w 111"/>
                <a:gd name="T45" fmla="*/ 6 h 122"/>
                <a:gd name="T46" fmla="*/ 1 w 111"/>
                <a:gd name="T47" fmla="*/ 7 h 122"/>
                <a:gd name="T48" fmla="*/ 2 w 111"/>
                <a:gd name="T49" fmla="*/ 8 h 122"/>
                <a:gd name="T50" fmla="*/ 1 w 111"/>
                <a:gd name="T51" fmla="*/ 9 h 122"/>
                <a:gd name="T52" fmla="*/ 1 w 111"/>
                <a:gd name="T53" fmla="*/ 10 h 122"/>
                <a:gd name="T54" fmla="*/ 0 w 111"/>
                <a:gd name="T55" fmla="*/ 11 h 122"/>
                <a:gd name="T56" fmla="*/ 1 w 111"/>
                <a:gd name="T57" fmla="*/ 12 h 122"/>
                <a:gd name="T58" fmla="*/ 1 w 111"/>
                <a:gd name="T59" fmla="*/ 13 h 122"/>
                <a:gd name="T60" fmla="*/ 2 w 111"/>
                <a:gd name="T61" fmla="*/ 13 h 122"/>
                <a:gd name="T62" fmla="*/ 3 w 111"/>
                <a:gd name="T63" fmla="*/ 13 h 122"/>
                <a:gd name="T64" fmla="*/ 5 w 111"/>
                <a:gd name="T65" fmla="*/ 13 h 122"/>
                <a:gd name="T66" fmla="*/ 5 w 111"/>
                <a:gd name="T67" fmla="*/ 14 h 122"/>
                <a:gd name="T68" fmla="*/ 5 w 111"/>
                <a:gd name="T69" fmla="*/ 15 h 122"/>
                <a:gd name="T70" fmla="*/ 6 w 111"/>
                <a:gd name="T71" fmla="*/ 15 h 122"/>
                <a:gd name="T72" fmla="*/ 7 w 111"/>
                <a:gd name="T73" fmla="*/ 16 h 122"/>
                <a:gd name="T74" fmla="*/ 8 w 111"/>
                <a:gd name="T75" fmla="*/ 15 h 122"/>
                <a:gd name="T76" fmla="*/ 9 w 111"/>
                <a:gd name="T77" fmla="*/ 15 h 122"/>
                <a:gd name="T78" fmla="*/ 10 w 111"/>
                <a:gd name="T79" fmla="*/ 14 h 122"/>
                <a:gd name="T80" fmla="*/ 10 w 111"/>
                <a:gd name="T81" fmla="*/ 13 h 122"/>
                <a:gd name="T82" fmla="*/ 11 w 111"/>
                <a:gd name="T83" fmla="*/ 13 h 122"/>
                <a:gd name="T84" fmla="*/ 12 w 111"/>
                <a:gd name="T85" fmla="*/ 13 h 122"/>
                <a:gd name="T86" fmla="*/ 13 w 111"/>
                <a:gd name="T87" fmla="*/ 13 h 122"/>
                <a:gd name="T88" fmla="*/ 14 w 111"/>
                <a:gd name="T89" fmla="*/ 12 h 122"/>
                <a:gd name="T90" fmla="*/ 14 w 111"/>
                <a:gd name="T91" fmla="*/ 11 h 122"/>
                <a:gd name="T92" fmla="*/ 14 w 111"/>
                <a:gd name="T93" fmla="*/ 10 h 122"/>
                <a:gd name="T94" fmla="*/ 14 w 111"/>
                <a:gd name="T95" fmla="*/ 9 h 122"/>
                <a:gd name="T96" fmla="*/ 13 w 111"/>
                <a:gd name="T97" fmla="*/ 8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34" name="Freeform 342"/>
            <p:cNvSpPr>
              <a:spLocks/>
            </p:cNvSpPr>
            <p:nvPr/>
          </p:nvSpPr>
          <p:spPr bwMode="auto">
            <a:xfrm>
              <a:off x="2385" y="2721"/>
              <a:ext cx="16" cy="16"/>
            </a:xfrm>
            <a:custGeom>
              <a:avLst/>
              <a:gdLst>
                <a:gd name="T0" fmla="*/ 2 w 32"/>
                <a:gd name="T1" fmla="*/ 4 h 32"/>
                <a:gd name="T2" fmla="*/ 2 w 32"/>
                <a:gd name="T3" fmla="*/ 4 h 32"/>
                <a:gd name="T4" fmla="*/ 1 w 32"/>
                <a:gd name="T5" fmla="*/ 4 h 32"/>
                <a:gd name="T6" fmla="*/ 1 w 32"/>
                <a:gd name="T7" fmla="*/ 3 h 32"/>
                <a:gd name="T8" fmla="*/ 0 w 32"/>
                <a:gd name="T9" fmla="*/ 2 h 32"/>
                <a:gd name="T10" fmla="*/ 1 w 32"/>
                <a:gd name="T11" fmla="*/ 2 h 32"/>
                <a:gd name="T12" fmla="*/ 1 w 32"/>
                <a:gd name="T13" fmla="*/ 1 h 32"/>
                <a:gd name="T14" fmla="*/ 2 w 32"/>
                <a:gd name="T15" fmla="*/ 1 h 32"/>
                <a:gd name="T16" fmla="*/ 2 w 32"/>
                <a:gd name="T17" fmla="*/ 0 h 32"/>
                <a:gd name="T18" fmla="*/ 3 w 32"/>
                <a:gd name="T19" fmla="*/ 1 h 32"/>
                <a:gd name="T20" fmla="*/ 4 w 32"/>
                <a:gd name="T21" fmla="*/ 1 h 32"/>
                <a:gd name="T22" fmla="*/ 4 w 32"/>
                <a:gd name="T23" fmla="*/ 2 h 32"/>
                <a:gd name="T24" fmla="*/ 4 w 32"/>
                <a:gd name="T25" fmla="*/ 2 h 32"/>
                <a:gd name="T26" fmla="*/ 4 w 32"/>
                <a:gd name="T27" fmla="*/ 3 h 32"/>
                <a:gd name="T28" fmla="*/ 4 w 32"/>
                <a:gd name="T29" fmla="*/ 4 h 32"/>
                <a:gd name="T30" fmla="*/ 3 w 32"/>
                <a:gd name="T31" fmla="*/ 4 h 32"/>
                <a:gd name="T32" fmla="*/ 2 w 32"/>
                <a:gd name="T33" fmla="*/ 4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35" name="Freeform 343"/>
            <p:cNvSpPr>
              <a:spLocks/>
            </p:cNvSpPr>
            <p:nvPr/>
          </p:nvSpPr>
          <p:spPr bwMode="auto">
            <a:xfrm>
              <a:off x="2400" y="1686"/>
              <a:ext cx="68" cy="74"/>
            </a:xfrm>
            <a:custGeom>
              <a:avLst/>
              <a:gdLst>
                <a:gd name="T0" fmla="*/ 17 w 136"/>
                <a:gd name="T1" fmla="*/ 8 h 149"/>
                <a:gd name="T2" fmla="*/ 17 w 136"/>
                <a:gd name="T3" fmla="*/ 5 h 149"/>
                <a:gd name="T4" fmla="*/ 17 w 136"/>
                <a:gd name="T5" fmla="*/ 4 h 149"/>
                <a:gd name="T6" fmla="*/ 16 w 136"/>
                <a:gd name="T7" fmla="*/ 3 h 149"/>
                <a:gd name="T8" fmla="*/ 14 w 136"/>
                <a:gd name="T9" fmla="*/ 3 h 149"/>
                <a:gd name="T10" fmla="*/ 13 w 136"/>
                <a:gd name="T11" fmla="*/ 3 h 149"/>
                <a:gd name="T12" fmla="*/ 12 w 136"/>
                <a:gd name="T13" fmla="*/ 2 h 149"/>
                <a:gd name="T14" fmla="*/ 10 w 136"/>
                <a:gd name="T15" fmla="*/ 0 h 149"/>
                <a:gd name="T16" fmla="*/ 8 w 136"/>
                <a:gd name="T17" fmla="*/ 0 h 149"/>
                <a:gd name="T18" fmla="*/ 6 w 136"/>
                <a:gd name="T19" fmla="*/ 2 h 149"/>
                <a:gd name="T20" fmla="*/ 5 w 136"/>
                <a:gd name="T21" fmla="*/ 3 h 149"/>
                <a:gd name="T22" fmla="*/ 4 w 136"/>
                <a:gd name="T23" fmla="*/ 3 h 149"/>
                <a:gd name="T24" fmla="*/ 2 w 136"/>
                <a:gd name="T25" fmla="*/ 3 h 149"/>
                <a:gd name="T26" fmla="*/ 1 w 136"/>
                <a:gd name="T27" fmla="*/ 4 h 149"/>
                <a:gd name="T28" fmla="*/ 0 w 136"/>
                <a:gd name="T29" fmla="*/ 5 h 149"/>
                <a:gd name="T30" fmla="*/ 1 w 136"/>
                <a:gd name="T31" fmla="*/ 8 h 149"/>
                <a:gd name="T32" fmla="*/ 1 w 136"/>
                <a:gd name="T33" fmla="*/ 10 h 149"/>
                <a:gd name="T34" fmla="*/ 0 w 136"/>
                <a:gd name="T35" fmla="*/ 12 h 149"/>
                <a:gd name="T36" fmla="*/ 1 w 136"/>
                <a:gd name="T37" fmla="*/ 14 h 149"/>
                <a:gd name="T38" fmla="*/ 2 w 136"/>
                <a:gd name="T39" fmla="*/ 15 h 149"/>
                <a:gd name="T40" fmla="*/ 4 w 136"/>
                <a:gd name="T41" fmla="*/ 15 h 149"/>
                <a:gd name="T42" fmla="*/ 5 w 136"/>
                <a:gd name="T43" fmla="*/ 15 h 149"/>
                <a:gd name="T44" fmla="*/ 6 w 136"/>
                <a:gd name="T45" fmla="*/ 16 h 149"/>
                <a:gd name="T46" fmla="*/ 8 w 136"/>
                <a:gd name="T47" fmla="*/ 18 h 149"/>
                <a:gd name="T48" fmla="*/ 10 w 136"/>
                <a:gd name="T49" fmla="*/ 18 h 149"/>
                <a:gd name="T50" fmla="*/ 12 w 136"/>
                <a:gd name="T51" fmla="*/ 16 h 149"/>
                <a:gd name="T52" fmla="*/ 13 w 136"/>
                <a:gd name="T53" fmla="*/ 15 h 149"/>
                <a:gd name="T54" fmla="*/ 14 w 136"/>
                <a:gd name="T55" fmla="*/ 15 h 149"/>
                <a:gd name="T56" fmla="*/ 15 w 136"/>
                <a:gd name="T57" fmla="*/ 15 h 149"/>
                <a:gd name="T58" fmla="*/ 16 w 136"/>
                <a:gd name="T59" fmla="*/ 14 h 149"/>
                <a:gd name="T60" fmla="*/ 17 w 136"/>
                <a:gd name="T61" fmla="*/ 12 h 149"/>
                <a:gd name="T62" fmla="*/ 17 w 136"/>
                <a:gd name="T63" fmla="*/ 1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36" name="Freeform 344"/>
            <p:cNvSpPr>
              <a:spLocks/>
            </p:cNvSpPr>
            <p:nvPr/>
          </p:nvSpPr>
          <p:spPr bwMode="auto">
            <a:xfrm>
              <a:off x="2423" y="1713"/>
              <a:ext cx="20" cy="20"/>
            </a:xfrm>
            <a:custGeom>
              <a:avLst/>
              <a:gdLst>
                <a:gd name="T0" fmla="*/ 3 w 39"/>
                <a:gd name="T1" fmla="*/ 5 h 40"/>
                <a:gd name="T2" fmla="*/ 2 w 39"/>
                <a:gd name="T3" fmla="*/ 5 h 40"/>
                <a:gd name="T4" fmla="*/ 1 w 39"/>
                <a:gd name="T5" fmla="*/ 5 h 40"/>
                <a:gd name="T6" fmla="*/ 1 w 39"/>
                <a:gd name="T7" fmla="*/ 4 h 40"/>
                <a:gd name="T8" fmla="*/ 0 w 39"/>
                <a:gd name="T9" fmla="*/ 3 h 40"/>
                <a:gd name="T10" fmla="*/ 1 w 39"/>
                <a:gd name="T11" fmla="*/ 2 h 40"/>
                <a:gd name="T12" fmla="*/ 1 w 39"/>
                <a:gd name="T13" fmla="*/ 1 h 40"/>
                <a:gd name="T14" fmla="*/ 2 w 39"/>
                <a:gd name="T15" fmla="*/ 1 h 40"/>
                <a:gd name="T16" fmla="*/ 3 w 39"/>
                <a:gd name="T17" fmla="*/ 0 h 40"/>
                <a:gd name="T18" fmla="*/ 4 w 39"/>
                <a:gd name="T19" fmla="*/ 1 h 40"/>
                <a:gd name="T20" fmla="*/ 5 w 39"/>
                <a:gd name="T21" fmla="*/ 1 h 40"/>
                <a:gd name="T22" fmla="*/ 5 w 39"/>
                <a:gd name="T23" fmla="*/ 2 h 40"/>
                <a:gd name="T24" fmla="*/ 5 w 39"/>
                <a:gd name="T25" fmla="*/ 3 h 40"/>
                <a:gd name="T26" fmla="*/ 5 w 39"/>
                <a:gd name="T27" fmla="*/ 4 h 40"/>
                <a:gd name="T28" fmla="*/ 5 w 39"/>
                <a:gd name="T29" fmla="*/ 5 h 40"/>
                <a:gd name="T30" fmla="*/ 4 w 39"/>
                <a:gd name="T31" fmla="*/ 5 h 40"/>
                <a:gd name="T32" fmla="*/ 3 w 39"/>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37" name="Freeform 345"/>
            <p:cNvSpPr>
              <a:spLocks/>
            </p:cNvSpPr>
            <p:nvPr/>
          </p:nvSpPr>
          <p:spPr bwMode="auto">
            <a:xfrm>
              <a:off x="3282" y="2529"/>
              <a:ext cx="64" cy="90"/>
            </a:xfrm>
            <a:custGeom>
              <a:avLst/>
              <a:gdLst>
                <a:gd name="T0" fmla="*/ 0 w 129"/>
                <a:gd name="T1" fmla="*/ 22 h 181"/>
                <a:gd name="T2" fmla="*/ 3 w 129"/>
                <a:gd name="T3" fmla="*/ 21 h 181"/>
                <a:gd name="T4" fmla="*/ 6 w 129"/>
                <a:gd name="T5" fmla="*/ 19 h 181"/>
                <a:gd name="T6" fmla="*/ 9 w 129"/>
                <a:gd name="T7" fmla="*/ 17 h 181"/>
                <a:gd name="T8" fmla="*/ 12 w 129"/>
                <a:gd name="T9" fmla="*/ 15 h 181"/>
                <a:gd name="T10" fmla="*/ 14 w 129"/>
                <a:gd name="T11" fmla="*/ 12 h 181"/>
                <a:gd name="T12" fmla="*/ 15 w 129"/>
                <a:gd name="T13" fmla="*/ 9 h 181"/>
                <a:gd name="T14" fmla="*/ 16 w 129"/>
                <a:gd name="T15" fmla="*/ 6 h 181"/>
                <a:gd name="T16" fmla="*/ 15 w 129"/>
                <a:gd name="T17" fmla="*/ 3 h 181"/>
                <a:gd name="T18" fmla="*/ 14 w 129"/>
                <a:gd name="T19" fmla="*/ 1 h 181"/>
                <a:gd name="T20" fmla="*/ 12 w 129"/>
                <a:gd name="T21" fmla="*/ 0 h 181"/>
                <a:gd name="T22" fmla="*/ 10 w 129"/>
                <a:gd name="T23" fmla="*/ 0 h 181"/>
                <a:gd name="T24" fmla="*/ 9 w 129"/>
                <a:gd name="T25" fmla="*/ 1 h 181"/>
                <a:gd name="T26" fmla="*/ 7 w 129"/>
                <a:gd name="T27" fmla="*/ 2 h 181"/>
                <a:gd name="T28" fmla="*/ 6 w 129"/>
                <a:gd name="T29" fmla="*/ 4 h 181"/>
                <a:gd name="T30" fmla="*/ 6 w 129"/>
                <a:gd name="T31" fmla="*/ 7 h 181"/>
                <a:gd name="T32" fmla="*/ 6 w 129"/>
                <a:gd name="T33" fmla="*/ 9 h 181"/>
                <a:gd name="T34" fmla="*/ 6 w 129"/>
                <a:gd name="T35" fmla="*/ 11 h 181"/>
                <a:gd name="T36" fmla="*/ 6 w 129"/>
                <a:gd name="T37" fmla="*/ 14 h 181"/>
                <a:gd name="T38" fmla="*/ 5 w 129"/>
                <a:gd name="T39" fmla="*/ 16 h 181"/>
                <a:gd name="T40" fmla="*/ 3 w 129"/>
                <a:gd name="T41" fmla="*/ 18 h 181"/>
                <a:gd name="T42" fmla="*/ 2 w 129"/>
                <a:gd name="T43" fmla="*/ 20 h 181"/>
                <a:gd name="T44" fmla="*/ 1 w 129"/>
                <a:gd name="T45" fmla="*/ 21 h 181"/>
                <a:gd name="T46" fmla="*/ 0 w 129"/>
                <a:gd name="T47" fmla="*/ 22 h 181"/>
                <a:gd name="T48" fmla="*/ 0 w 129"/>
                <a:gd name="T49" fmla="*/ 22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38" name="Freeform 346"/>
            <p:cNvSpPr>
              <a:spLocks/>
            </p:cNvSpPr>
            <p:nvPr/>
          </p:nvSpPr>
          <p:spPr bwMode="auto">
            <a:xfrm>
              <a:off x="3251" y="2513"/>
              <a:ext cx="45" cy="103"/>
            </a:xfrm>
            <a:custGeom>
              <a:avLst/>
              <a:gdLst>
                <a:gd name="T0" fmla="*/ 7 w 90"/>
                <a:gd name="T1" fmla="*/ 26 h 206"/>
                <a:gd name="T2" fmla="*/ 9 w 90"/>
                <a:gd name="T3" fmla="*/ 23 h 206"/>
                <a:gd name="T4" fmla="*/ 10 w 90"/>
                <a:gd name="T5" fmla="*/ 20 h 206"/>
                <a:gd name="T6" fmla="*/ 11 w 90"/>
                <a:gd name="T7" fmla="*/ 16 h 206"/>
                <a:gd name="T8" fmla="*/ 12 w 90"/>
                <a:gd name="T9" fmla="*/ 13 h 206"/>
                <a:gd name="T10" fmla="*/ 11 w 90"/>
                <a:gd name="T11" fmla="*/ 9 h 206"/>
                <a:gd name="T12" fmla="*/ 11 w 90"/>
                <a:gd name="T13" fmla="*/ 6 h 206"/>
                <a:gd name="T14" fmla="*/ 9 w 90"/>
                <a:gd name="T15" fmla="*/ 3 h 206"/>
                <a:gd name="T16" fmla="*/ 7 w 90"/>
                <a:gd name="T17" fmla="*/ 1 h 206"/>
                <a:gd name="T18" fmla="*/ 5 w 90"/>
                <a:gd name="T19" fmla="*/ 0 h 206"/>
                <a:gd name="T20" fmla="*/ 3 w 90"/>
                <a:gd name="T21" fmla="*/ 1 h 206"/>
                <a:gd name="T22" fmla="*/ 1 w 90"/>
                <a:gd name="T23" fmla="*/ 2 h 206"/>
                <a:gd name="T24" fmla="*/ 1 w 90"/>
                <a:gd name="T25" fmla="*/ 4 h 206"/>
                <a:gd name="T26" fmla="*/ 0 w 90"/>
                <a:gd name="T27" fmla="*/ 6 h 206"/>
                <a:gd name="T28" fmla="*/ 1 w 90"/>
                <a:gd name="T29" fmla="*/ 8 h 206"/>
                <a:gd name="T30" fmla="*/ 2 w 90"/>
                <a:gd name="T31" fmla="*/ 10 h 206"/>
                <a:gd name="T32" fmla="*/ 4 w 90"/>
                <a:gd name="T33" fmla="*/ 12 h 206"/>
                <a:gd name="T34" fmla="*/ 5 w 90"/>
                <a:gd name="T35" fmla="*/ 14 h 206"/>
                <a:gd name="T36" fmla="*/ 6 w 90"/>
                <a:gd name="T37" fmla="*/ 16 h 206"/>
                <a:gd name="T38" fmla="*/ 7 w 90"/>
                <a:gd name="T39" fmla="*/ 18 h 206"/>
                <a:gd name="T40" fmla="*/ 7 w 90"/>
                <a:gd name="T41" fmla="*/ 20 h 206"/>
                <a:gd name="T42" fmla="*/ 7 w 90"/>
                <a:gd name="T43" fmla="*/ 23 h 206"/>
                <a:gd name="T44" fmla="*/ 7 w 90"/>
                <a:gd name="T45" fmla="*/ 25 h 206"/>
                <a:gd name="T46" fmla="*/ 7 w 90"/>
                <a:gd name="T47" fmla="*/ 26 h 206"/>
                <a:gd name="T48" fmla="*/ 7 w 90"/>
                <a:gd name="T49" fmla="*/ 26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39" name="Freeform 347"/>
            <p:cNvSpPr>
              <a:spLocks/>
            </p:cNvSpPr>
            <p:nvPr/>
          </p:nvSpPr>
          <p:spPr bwMode="auto">
            <a:xfrm>
              <a:off x="3283" y="2583"/>
              <a:ext cx="100" cy="50"/>
            </a:xfrm>
            <a:custGeom>
              <a:avLst/>
              <a:gdLst>
                <a:gd name="T0" fmla="*/ 0 w 201"/>
                <a:gd name="T1" fmla="*/ 10 h 99"/>
                <a:gd name="T2" fmla="*/ 1 w 201"/>
                <a:gd name="T3" fmla="*/ 11 h 99"/>
                <a:gd name="T4" fmla="*/ 3 w 201"/>
                <a:gd name="T5" fmla="*/ 11 h 99"/>
                <a:gd name="T6" fmla="*/ 4 w 201"/>
                <a:gd name="T7" fmla="*/ 12 h 99"/>
                <a:gd name="T8" fmla="*/ 6 w 201"/>
                <a:gd name="T9" fmla="*/ 12 h 99"/>
                <a:gd name="T10" fmla="*/ 8 w 201"/>
                <a:gd name="T11" fmla="*/ 13 h 99"/>
                <a:gd name="T12" fmla="*/ 10 w 201"/>
                <a:gd name="T13" fmla="*/ 13 h 99"/>
                <a:gd name="T14" fmla="*/ 12 w 201"/>
                <a:gd name="T15" fmla="*/ 13 h 99"/>
                <a:gd name="T16" fmla="*/ 14 w 201"/>
                <a:gd name="T17" fmla="*/ 13 h 99"/>
                <a:gd name="T18" fmla="*/ 15 w 201"/>
                <a:gd name="T19" fmla="*/ 12 h 99"/>
                <a:gd name="T20" fmla="*/ 17 w 201"/>
                <a:gd name="T21" fmla="*/ 12 h 99"/>
                <a:gd name="T22" fmla="*/ 19 w 201"/>
                <a:gd name="T23" fmla="*/ 12 h 99"/>
                <a:gd name="T24" fmla="*/ 20 w 201"/>
                <a:gd name="T25" fmla="*/ 11 h 99"/>
                <a:gd name="T26" fmla="*/ 21 w 201"/>
                <a:gd name="T27" fmla="*/ 10 h 99"/>
                <a:gd name="T28" fmla="*/ 23 w 201"/>
                <a:gd name="T29" fmla="*/ 9 h 99"/>
                <a:gd name="T30" fmla="*/ 23 w 201"/>
                <a:gd name="T31" fmla="*/ 8 h 99"/>
                <a:gd name="T32" fmla="*/ 24 w 201"/>
                <a:gd name="T33" fmla="*/ 6 h 99"/>
                <a:gd name="T34" fmla="*/ 25 w 201"/>
                <a:gd name="T35" fmla="*/ 4 h 99"/>
                <a:gd name="T36" fmla="*/ 24 w 201"/>
                <a:gd name="T37" fmla="*/ 2 h 99"/>
                <a:gd name="T38" fmla="*/ 23 w 201"/>
                <a:gd name="T39" fmla="*/ 1 h 99"/>
                <a:gd name="T40" fmla="*/ 21 w 201"/>
                <a:gd name="T41" fmla="*/ 0 h 99"/>
                <a:gd name="T42" fmla="*/ 19 w 201"/>
                <a:gd name="T43" fmla="*/ 1 h 99"/>
                <a:gd name="T44" fmla="*/ 17 w 201"/>
                <a:gd name="T45" fmla="*/ 2 h 99"/>
                <a:gd name="T46" fmla="*/ 15 w 201"/>
                <a:gd name="T47" fmla="*/ 3 h 99"/>
                <a:gd name="T48" fmla="*/ 13 w 201"/>
                <a:gd name="T49" fmla="*/ 5 h 99"/>
                <a:gd name="T50" fmla="*/ 12 w 201"/>
                <a:gd name="T51" fmla="*/ 7 h 99"/>
                <a:gd name="T52" fmla="*/ 10 w 201"/>
                <a:gd name="T53" fmla="*/ 8 h 99"/>
                <a:gd name="T54" fmla="*/ 8 w 201"/>
                <a:gd name="T55" fmla="*/ 9 h 99"/>
                <a:gd name="T56" fmla="*/ 5 w 201"/>
                <a:gd name="T57" fmla="*/ 10 h 99"/>
                <a:gd name="T58" fmla="*/ 3 w 201"/>
                <a:gd name="T59" fmla="*/ 10 h 99"/>
                <a:gd name="T60" fmla="*/ 1 w 201"/>
                <a:gd name="T61" fmla="*/ 10 h 99"/>
                <a:gd name="T62" fmla="*/ 0 w 201"/>
                <a:gd name="T63" fmla="*/ 10 h 99"/>
                <a:gd name="T64" fmla="*/ 0 w 201"/>
                <a:gd name="T65" fmla="*/ 1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40" name="Freeform 348"/>
            <p:cNvSpPr>
              <a:spLocks/>
            </p:cNvSpPr>
            <p:nvPr/>
          </p:nvSpPr>
          <p:spPr bwMode="auto">
            <a:xfrm>
              <a:off x="3281" y="2628"/>
              <a:ext cx="99" cy="50"/>
            </a:xfrm>
            <a:custGeom>
              <a:avLst/>
              <a:gdLst>
                <a:gd name="T0" fmla="*/ 0 w 198"/>
                <a:gd name="T1" fmla="*/ 0 h 100"/>
                <a:gd name="T2" fmla="*/ 2 w 198"/>
                <a:gd name="T3" fmla="*/ 3 h 100"/>
                <a:gd name="T4" fmla="*/ 5 w 198"/>
                <a:gd name="T5" fmla="*/ 6 h 100"/>
                <a:gd name="T6" fmla="*/ 7 w 198"/>
                <a:gd name="T7" fmla="*/ 9 h 100"/>
                <a:gd name="T8" fmla="*/ 10 w 198"/>
                <a:gd name="T9" fmla="*/ 11 h 100"/>
                <a:gd name="T10" fmla="*/ 14 w 198"/>
                <a:gd name="T11" fmla="*/ 12 h 100"/>
                <a:gd name="T12" fmla="*/ 17 w 198"/>
                <a:gd name="T13" fmla="*/ 13 h 100"/>
                <a:gd name="T14" fmla="*/ 20 w 198"/>
                <a:gd name="T15" fmla="*/ 13 h 100"/>
                <a:gd name="T16" fmla="*/ 23 w 198"/>
                <a:gd name="T17" fmla="*/ 12 h 100"/>
                <a:gd name="T18" fmla="*/ 24 w 198"/>
                <a:gd name="T19" fmla="*/ 10 h 100"/>
                <a:gd name="T20" fmla="*/ 25 w 198"/>
                <a:gd name="T21" fmla="*/ 8 h 100"/>
                <a:gd name="T22" fmla="*/ 25 w 198"/>
                <a:gd name="T23" fmla="*/ 6 h 100"/>
                <a:gd name="T24" fmla="*/ 23 w 198"/>
                <a:gd name="T25" fmla="*/ 5 h 100"/>
                <a:gd name="T26" fmla="*/ 22 w 198"/>
                <a:gd name="T27" fmla="*/ 4 h 100"/>
                <a:gd name="T28" fmla="*/ 19 w 198"/>
                <a:gd name="T29" fmla="*/ 3 h 100"/>
                <a:gd name="T30" fmla="*/ 17 w 198"/>
                <a:gd name="T31" fmla="*/ 3 h 100"/>
                <a:gd name="T32" fmla="*/ 14 w 198"/>
                <a:gd name="T33" fmla="*/ 4 h 100"/>
                <a:gd name="T34" fmla="*/ 12 w 198"/>
                <a:gd name="T35" fmla="*/ 5 h 100"/>
                <a:gd name="T36" fmla="*/ 10 w 198"/>
                <a:gd name="T37" fmla="*/ 5 h 100"/>
                <a:gd name="T38" fmla="*/ 8 w 198"/>
                <a:gd name="T39" fmla="*/ 4 h 100"/>
                <a:gd name="T40" fmla="*/ 6 w 198"/>
                <a:gd name="T41" fmla="*/ 3 h 100"/>
                <a:gd name="T42" fmla="*/ 4 w 198"/>
                <a:gd name="T43" fmla="*/ 2 h 100"/>
                <a:gd name="T44" fmla="*/ 2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41" name="Freeform 349"/>
            <p:cNvSpPr>
              <a:spLocks/>
            </p:cNvSpPr>
            <p:nvPr/>
          </p:nvSpPr>
          <p:spPr bwMode="auto">
            <a:xfrm>
              <a:off x="3273" y="2637"/>
              <a:ext cx="68" cy="87"/>
            </a:xfrm>
            <a:custGeom>
              <a:avLst/>
              <a:gdLst>
                <a:gd name="T0" fmla="*/ 0 w 136"/>
                <a:gd name="T1" fmla="*/ 0 h 174"/>
                <a:gd name="T2" fmla="*/ 0 w 136"/>
                <a:gd name="T3" fmla="*/ 4 h 174"/>
                <a:gd name="T4" fmla="*/ 1 w 136"/>
                <a:gd name="T5" fmla="*/ 7 h 174"/>
                <a:gd name="T6" fmla="*/ 2 w 136"/>
                <a:gd name="T7" fmla="*/ 11 h 174"/>
                <a:gd name="T8" fmla="*/ 3 w 136"/>
                <a:gd name="T9" fmla="*/ 15 h 174"/>
                <a:gd name="T10" fmla="*/ 5 w 136"/>
                <a:gd name="T11" fmla="*/ 18 h 174"/>
                <a:gd name="T12" fmla="*/ 7 w 136"/>
                <a:gd name="T13" fmla="*/ 20 h 174"/>
                <a:gd name="T14" fmla="*/ 10 w 136"/>
                <a:gd name="T15" fmla="*/ 22 h 174"/>
                <a:gd name="T16" fmla="*/ 13 w 136"/>
                <a:gd name="T17" fmla="*/ 22 h 174"/>
                <a:gd name="T18" fmla="*/ 15 w 136"/>
                <a:gd name="T19" fmla="*/ 22 h 174"/>
                <a:gd name="T20" fmla="*/ 17 w 136"/>
                <a:gd name="T21" fmla="*/ 21 h 174"/>
                <a:gd name="T22" fmla="*/ 17 w 136"/>
                <a:gd name="T23" fmla="*/ 19 h 174"/>
                <a:gd name="T24" fmla="*/ 17 w 136"/>
                <a:gd name="T25" fmla="*/ 17 h 174"/>
                <a:gd name="T26" fmla="*/ 16 w 136"/>
                <a:gd name="T27" fmla="*/ 15 h 174"/>
                <a:gd name="T28" fmla="*/ 15 w 136"/>
                <a:gd name="T29" fmla="*/ 13 h 174"/>
                <a:gd name="T30" fmla="*/ 12 w 136"/>
                <a:gd name="T31" fmla="*/ 12 h 174"/>
                <a:gd name="T32" fmla="*/ 10 w 136"/>
                <a:gd name="T33" fmla="*/ 11 h 174"/>
                <a:gd name="T34" fmla="*/ 8 w 136"/>
                <a:gd name="T35" fmla="*/ 11 h 174"/>
                <a:gd name="T36" fmla="*/ 6 w 136"/>
                <a:gd name="T37" fmla="*/ 10 h 174"/>
                <a:gd name="T38" fmla="*/ 4 w 136"/>
                <a:gd name="T39" fmla="*/ 8 h 174"/>
                <a:gd name="T40" fmla="*/ 3 w 136"/>
                <a:gd name="T41" fmla="*/ 6 h 174"/>
                <a:gd name="T42" fmla="*/ 2 w 136"/>
                <a:gd name="T43" fmla="*/ 4 h 174"/>
                <a:gd name="T44" fmla="*/ 1 w 136"/>
                <a:gd name="T45" fmla="*/ 2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42" name="Freeform 350"/>
            <p:cNvSpPr>
              <a:spLocks/>
            </p:cNvSpPr>
            <p:nvPr/>
          </p:nvSpPr>
          <p:spPr bwMode="auto">
            <a:xfrm>
              <a:off x="3028" y="2593"/>
              <a:ext cx="234" cy="81"/>
            </a:xfrm>
            <a:custGeom>
              <a:avLst/>
              <a:gdLst>
                <a:gd name="T0" fmla="*/ 1 w 469"/>
                <a:gd name="T1" fmla="*/ 0 h 163"/>
                <a:gd name="T2" fmla="*/ 0 w 469"/>
                <a:gd name="T3" fmla="*/ 0 h 163"/>
                <a:gd name="T4" fmla="*/ 0 w 469"/>
                <a:gd name="T5" fmla="*/ 0 h 163"/>
                <a:gd name="T6" fmla="*/ 0 w 469"/>
                <a:gd name="T7" fmla="*/ 1 h 163"/>
                <a:gd name="T8" fmla="*/ 2 w 469"/>
                <a:gd name="T9" fmla="*/ 2 h 163"/>
                <a:gd name="T10" fmla="*/ 4 w 469"/>
                <a:gd name="T11" fmla="*/ 4 h 163"/>
                <a:gd name="T12" fmla="*/ 6 w 469"/>
                <a:gd name="T13" fmla="*/ 6 h 163"/>
                <a:gd name="T14" fmla="*/ 9 w 469"/>
                <a:gd name="T15" fmla="*/ 8 h 163"/>
                <a:gd name="T16" fmla="*/ 13 w 469"/>
                <a:gd name="T17" fmla="*/ 10 h 163"/>
                <a:gd name="T18" fmla="*/ 17 w 469"/>
                <a:gd name="T19" fmla="*/ 13 h 163"/>
                <a:gd name="T20" fmla="*/ 21 w 469"/>
                <a:gd name="T21" fmla="*/ 15 h 163"/>
                <a:gd name="T22" fmla="*/ 26 w 469"/>
                <a:gd name="T23" fmla="*/ 17 h 163"/>
                <a:gd name="T24" fmla="*/ 31 w 469"/>
                <a:gd name="T25" fmla="*/ 18 h 163"/>
                <a:gd name="T26" fmla="*/ 35 w 469"/>
                <a:gd name="T27" fmla="*/ 19 h 163"/>
                <a:gd name="T28" fmla="*/ 40 w 469"/>
                <a:gd name="T29" fmla="*/ 20 h 163"/>
                <a:gd name="T30" fmla="*/ 45 w 469"/>
                <a:gd name="T31" fmla="*/ 20 h 163"/>
                <a:gd name="T32" fmla="*/ 50 w 469"/>
                <a:gd name="T33" fmla="*/ 19 h 163"/>
                <a:gd name="T34" fmla="*/ 53 w 469"/>
                <a:gd name="T35" fmla="*/ 18 h 163"/>
                <a:gd name="T36" fmla="*/ 55 w 469"/>
                <a:gd name="T37" fmla="*/ 16 h 163"/>
                <a:gd name="T38" fmla="*/ 56 w 469"/>
                <a:gd name="T39" fmla="*/ 15 h 163"/>
                <a:gd name="T40" fmla="*/ 57 w 469"/>
                <a:gd name="T41" fmla="*/ 13 h 163"/>
                <a:gd name="T42" fmla="*/ 58 w 469"/>
                <a:gd name="T43" fmla="*/ 11 h 163"/>
                <a:gd name="T44" fmla="*/ 58 w 469"/>
                <a:gd name="T45" fmla="*/ 10 h 163"/>
                <a:gd name="T46" fmla="*/ 58 w 469"/>
                <a:gd name="T47" fmla="*/ 9 h 163"/>
                <a:gd name="T48" fmla="*/ 58 w 469"/>
                <a:gd name="T49" fmla="*/ 8 h 163"/>
                <a:gd name="T50" fmla="*/ 58 w 469"/>
                <a:gd name="T51" fmla="*/ 8 h 163"/>
                <a:gd name="T52" fmla="*/ 58 w 469"/>
                <a:gd name="T53" fmla="*/ 9 h 163"/>
                <a:gd name="T54" fmla="*/ 57 w 469"/>
                <a:gd name="T55" fmla="*/ 10 h 163"/>
                <a:gd name="T56" fmla="*/ 56 w 469"/>
                <a:gd name="T57" fmla="*/ 12 h 163"/>
                <a:gd name="T58" fmla="*/ 55 w 469"/>
                <a:gd name="T59" fmla="*/ 13 h 163"/>
                <a:gd name="T60" fmla="*/ 54 w 469"/>
                <a:gd name="T61" fmla="*/ 15 h 163"/>
                <a:gd name="T62" fmla="*/ 51 w 469"/>
                <a:gd name="T63" fmla="*/ 16 h 163"/>
                <a:gd name="T64" fmla="*/ 49 w 469"/>
                <a:gd name="T65" fmla="*/ 17 h 163"/>
                <a:gd name="T66" fmla="*/ 45 w 469"/>
                <a:gd name="T67" fmla="*/ 18 h 163"/>
                <a:gd name="T68" fmla="*/ 41 w 469"/>
                <a:gd name="T69" fmla="*/ 18 h 163"/>
                <a:gd name="T70" fmla="*/ 37 w 469"/>
                <a:gd name="T71" fmla="*/ 17 h 163"/>
                <a:gd name="T72" fmla="*/ 31 w 469"/>
                <a:gd name="T73" fmla="*/ 16 h 163"/>
                <a:gd name="T74" fmla="*/ 25 w 469"/>
                <a:gd name="T75" fmla="*/ 14 h 163"/>
                <a:gd name="T76" fmla="*/ 18 w 469"/>
                <a:gd name="T77" fmla="*/ 10 h 163"/>
                <a:gd name="T78" fmla="*/ 10 w 469"/>
                <a:gd name="T79" fmla="*/ 6 h 163"/>
                <a:gd name="T80" fmla="*/ 1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43" name="Freeform 351"/>
            <p:cNvSpPr>
              <a:spLocks/>
            </p:cNvSpPr>
            <p:nvPr/>
          </p:nvSpPr>
          <p:spPr bwMode="auto">
            <a:xfrm>
              <a:off x="3125" y="2508"/>
              <a:ext cx="71" cy="73"/>
            </a:xfrm>
            <a:custGeom>
              <a:avLst/>
              <a:gdLst>
                <a:gd name="T0" fmla="*/ 11 w 142"/>
                <a:gd name="T1" fmla="*/ 17 h 145"/>
                <a:gd name="T2" fmla="*/ 9 w 142"/>
                <a:gd name="T3" fmla="*/ 19 h 145"/>
                <a:gd name="T4" fmla="*/ 6 w 142"/>
                <a:gd name="T5" fmla="*/ 18 h 145"/>
                <a:gd name="T6" fmla="*/ 5 w 142"/>
                <a:gd name="T7" fmla="*/ 16 h 145"/>
                <a:gd name="T8" fmla="*/ 4 w 142"/>
                <a:gd name="T9" fmla="*/ 15 h 145"/>
                <a:gd name="T10" fmla="*/ 3 w 142"/>
                <a:gd name="T11" fmla="*/ 15 h 145"/>
                <a:gd name="T12" fmla="*/ 2 w 142"/>
                <a:gd name="T13" fmla="*/ 14 h 145"/>
                <a:gd name="T14" fmla="*/ 1 w 142"/>
                <a:gd name="T15" fmla="*/ 13 h 145"/>
                <a:gd name="T16" fmla="*/ 0 w 142"/>
                <a:gd name="T17" fmla="*/ 11 h 145"/>
                <a:gd name="T18" fmla="*/ 2 w 142"/>
                <a:gd name="T19" fmla="*/ 9 h 145"/>
                <a:gd name="T20" fmla="*/ 2 w 142"/>
                <a:gd name="T21" fmla="*/ 7 h 145"/>
                <a:gd name="T22" fmla="*/ 2 w 142"/>
                <a:gd name="T23" fmla="*/ 4 h 145"/>
                <a:gd name="T24" fmla="*/ 3 w 142"/>
                <a:gd name="T25" fmla="*/ 3 h 145"/>
                <a:gd name="T26" fmla="*/ 4 w 142"/>
                <a:gd name="T27" fmla="*/ 2 h 145"/>
                <a:gd name="T28" fmla="*/ 5 w 142"/>
                <a:gd name="T29" fmla="*/ 2 h 145"/>
                <a:gd name="T30" fmla="*/ 7 w 142"/>
                <a:gd name="T31" fmla="*/ 3 h 145"/>
                <a:gd name="T32" fmla="*/ 8 w 142"/>
                <a:gd name="T33" fmla="*/ 2 h 145"/>
                <a:gd name="T34" fmla="*/ 10 w 142"/>
                <a:gd name="T35" fmla="*/ 0 h 145"/>
                <a:gd name="T36" fmla="*/ 12 w 142"/>
                <a:gd name="T37" fmla="*/ 1 h 145"/>
                <a:gd name="T38" fmla="*/ 14 w 142"/>
                <a:gd name="T39" fmla="*/ 3 h 145"/>
                <a:gd name="T40" fmla="*/ 14 w 142"/>
                <a:gd name="T41" fmla="*/ 4 h 145"/>
                <a:gd name="T42" fmla="*/ 16 w 142"/>
                <a:gd name="T43" fmla="*/ 4 h 145"/>
                <a:gd name="T44" fmla="*/ 17 w 142"/>
                <a:gd name="T45" fmla="*/ 5 h 145"/>
                <a:gd name="T46" fmla="*/ 18 w 142"/>
                <a:gd name="T47" fmla="*/ 6 h 145"/>
                <a:gd name="T48" fmla="*/ 18 w 142"/>
                <a:gd name="T49" fmla="*/ 8 h 145"/>
                <a:gd name="T50" fmla="*/ 17 w 142"/>
                <a:gd name="T51" fmla="*/ 10 h 145"/>
                <a:gd name="T52" fmla="*/ 17 w 142"/>
                <a:gd name="T53" fmla="*/ 12 h 145"/>
                <a:gd name="T54" fmla="*/ 17 w 142"/>
                <a:gd name="T55" fmla="*/ 14 h 145"/>
                <a:gd name="T56" fmla="*/ 16 w 142"/>
                <a:gd name="T57" fmla="*/ 16 h 145"/>
                <a:gd name="T58" fmla="*/ 15 w 142"/>
                <a:gd name="T59" fmla="*/ 17 h 145"/>
                <a:gd name="T60" fmla="*/ 13 w 142"/>
                <a:gd name="T61" fmla="*/ 17 h 145"/>
                <a:gd name="T62" fmla="*/ 12 w 142"/>
                <a:gd name="T63" fmla="*/ 16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44" name="Freeform 352"/>
            <p:cNvSpPr>
              <a:spLocks/>
            </p:cNvSpPr>
            <p:nvPr/>
          </p:nvSpPr>
          <p:spPr bwMode="auto">
            <a:xfrm>
              <a:off x="3149" y="2534"/>
              <a:ext cx="21" cy="20"/>
            </a:xfrm>
            <a:custGeom>
              <a:avLst/>
              <a:gdLst>
                <a:gd name="T0" fmla="*/ 6 w 40"/>
                <a:gd name="T1" fmla="*/ 2 h 39"/>
                <a:gd name="T2" fmla="*/ 5 w 40"/>
                <a:gd name="T3" fmla="*/ 1 h 39"/>
                <a:gd name="T4" fmla="*/ 4 w 40"/>
                <a:gd name="T5" fmla="*/ 1 h 39"/>
                <a:gd name="T6" fmla="*/ 3 w 40"/>
                <a:gd name="T7" fmla="*/ 0 h 39"/>
                <a:gd name="T8" fmla="*/ 2 w 40"/>
                <a:gd name="T9" fmla="*/ 1 h 39"/>
                <a:gd name="T10" fmla="*/ 1 w 40"/>
                <a:gd name="T11" fmla="*/ 1 h 39"/>
                <a:gd name="T12" fmla="*/ 1 w 40"/>
                <a:gd name="T13" fmla="*/ 2 h 39"/>
                <a:gd name="T14" fmla="*/ 0 w 40"/>
                <a:gd name="T15" fmla="*/ 3 h 39"/>
                <a:gd name="T16" fmla="*/ 1 w 40"/>
                <a:gd name="T17" fmla="*/ 4 h 39"/>
                <a:gd name="T18" fmla="*/ 1 w 40"/>
                <a:gd name="T19" fmla="*/ 4 h 39"/>
                <a:gd name="T20" fmla="*/ 2 w 40"/>
                <a:gd name="T21" fmla="*/ 5 h 39"/>
                <a:gd name="T22" fmla="*/ 3 w 40"/>
                <a:gd name="T23" fmla="*/ 5 h 39"/>
                <a:gd name="T24" fmla="*/ 4 w 40"/>
                <a:gd name="T25" fmla="*/ 5 h 39"/>
                <a:gd name="T26" fmla="*/ 5 w 40"/>
                <a:gd name="T27" fmla="*/ 5 h 39"/>
                <a:gd name="T28" fmla="*/ 6 w 40"/>
                <a:gd name="T29" fmla="*/ 4 h 39"/>
                <a:gd name="T30" fmla="*/ 6 w 40"/>
                <a:gd name="T31" fmla="*/ 3 h 39"/>
                <a:gd name="T32" fmla="*/ 6 w 40"/>
                <a:gd name="T33" fmla="*/ 2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45" name="Freeform 353"/>
            <p:cNvSpPr>
              <a:spLocks/>
            </p:cNvSpPr>
            <p:nvPr/>
          </p:nvSpPr>
          <p:spPr bwMode="auto">
            <a:xfrm>
              <a:off x="2944" y="2499"/>
              <a:ext cx="26" cy="26"/>
            </a:xfrm>
            <a:custGeom>
              <a:avLst/>
              <a:gdLst>
                <a:gd name="T0" fmla="*/ 4 w 52"/>
                <a:gd name="T1" fmla="*/ 7 h 50"/>
                <a:gd name="T2" fmla="*/ 5 w 52"/>
                <a:gd name="T3" fmla="*/ 7 h 50"/>
                <a:gd name="T4" fmla="*/ 6 w 52"/>
                <a:gd name="T5" fmla="*/ 6 h 50"/>
                <a:gd name="T6" fmla="*/ 7 w 52"/>
                <a:gd name="T7" fmla="*/ 5 h 50"/>
                <a:gd name="T8" fmla="*/ 7 w 52"/>
                <a:gd name="T9" fmla="*/ 4 h 50"/>
                <a:gd name="T10" fmla="*/ 7 w 52"/>
                <a:gd name="T11" fmla="*/ 2 h 50"/>
                <a:gd name="T12" fmla="*/ 6 w 52"/>
                <a:gd name="T13" fmla="*/ 1 h 50"/>
                <a:gd name="T14" fmla="*/ 5 w 52"/>
                <a:gd name="T15" fmla="*/ 1 h 50"/>
                <a:gd name="T16" fmla="*/ 4 w 52"/>
                <a:gd name="T17" fmla="*/ 0 h 50"/>
                <a:gd name="T18" fmla="*/ 2 w 52"/>
                <a:gd name="T19" fmla="*/ 1 h 50"/>
                <a:gd name="T20" fmla="*/ 1 w 52"/>
                <a:gd name="T21" fmla="*/ 1 h 50"/>
                <a:gd name="T22" fmla="*/ 1 w 52"/>
                <a:gd name="T23" fmla="*/ 2 h 50"/>
                <a:gd name="T24" fmla="*/ 0 w 52"/>
                <a:gd name="T25" fmla="*/ 4 h 50"/>
                <a:gd name="T26" fmla="*/ 1 w 52"/>
                <a:gd name="T27" fmla="*/ 5 h 50"/>
                <a:gd name="T28" fmla="*/ 1 w 52"/>
                <a:gd name="T29" fmla="*/ 6 h 50"/>
                <a:gd name="T30" fmla="*/ 2 w 52"/>
                <a:gd name="T31" fmla="*/ 7 h 50"/>
                <a:gd name="T32" fmla="*/ 4 w 52"/>
                <a:gd name="T33" fmla="*/ 7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46" name="Freeform 354"/>
            <p:cNvSpPr>
              <a:spLocks/>
            </p:cNvSpPr>
            <p:nvPr/>
          </p:nvSpPr>
          <p:spPr bwMode="auto">
            <a:xfrm>
              <a:off x="2930" y="2414"/>
              <a:ext cx="56" cy="78"/>
            </a:xfrm>
            <a:custGeom>
              <a:avLst/>
              <a:gdLst>
                <a:gd name="T0" fmla="*/ 8 w 113"/>
                <a:gd name="T1" fmla="*/ 20 h 156"/>
                <a:gd name="T2" fmla="*/ 5 w 113"/>
                <a:gd name="T3" fmla="*/ 20 h 156"/>
                <a:gd name="T4" fmla="*/ 4 w 113"/>
                <a:gd name="T5" fmla="*/ 19 h 156"/>
                <a:gd name="T6" fmla="*/ 3 w 113"/>
                <a:gd name="T7" fmla="*/ 17 h 156"/>
                <a:gd name="T8" fmla="*/ 2 w 113"/>
                <a:gd name="T9" fmla="*/ 14 h 156"/>
                <a:gd name="T10" fmla="*/ 0 w 113"/>
                <a:gd name="T11" fmla="*/ 10 h 156"/>
                <a:gd name="T12" fmla="*/ 0 w 113"/>
                <a:gd name="T13" fmla="*/ 7 h 156"/>
                <a:gd name="T14" fmla="*/ 0 w 113"/>
                <a:gd name="T15" fmla="*/ 3 h 156"/>
                <a:gd name="T16" fmla="*/ 2 w 113"/>
                <a:gd name="T17" fmla="*/ 1 h 156"/>
                <a:gd name="T18" fmla="*/ 6 w 113"/>
                <a:gd name="T19" fmla="*/ 0 h 156"/>
                <a:gd name="T20" fmla="*/ 11 w 113"/>
                <a:gd name="T21" fmla="*/ 1 h 156"/>
                <a:gd name="T22" fmla="*/ 13 w 113"/>
                <a:gd name="T23" fmla="*/ 3 h 156"/>
                <a:gd name="T24" fmla="*/ 14 w 113"/>
                <a:gd name="T25" fmla="*/ 7 h 156"/>
                <a:gd name="T26" fmla="*/ 13 w 113"/>
                <a:gd name="T27" fmla="*/ 10 h 156"/>
                <a:gd name="T28" fmla="*/ 12 w 113"/>
                <a:gd name="T29" fmla="*/ 14 h 156"/>
                <a:gd name="T30" fmla="*/ 10 w 113"/>
                <a:gd name="T31" fmla="*/ 17 h 156"/>
                <a:gd name="T32" fmla="*/ 9 w 113"/>
                <a:gd name="T33" fmla="*/ 19 h 156"/>
                <a:gd name="T34" fmla="*/ 8 w 113"/>
                <a:gd name="T35" fmla="*/ 2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47" name="Freeform 355"/>
            <p:cNvSpPr>
              <a:spLocks/>
            </p:cNvSpPr>
            <p:nvPr/>
          </p:nvSpPr>
          <p:spPr bwMode="auto">
            <a:xfrm>
              <a:off x="2930" y="2414"/>
              <a:ext cx="56" cy="78"/>
            </a:xfrm>
            <a:custGeom>
              <a:avLst/>
              <a:gdLst>
                <a:gd name="T0" fmla="*/ 8 w 113"/>
                <a:gd name="T1" fmla="*/ 20 h 156"/>
                <a:gd name="T2" fmla="*/ 5 w 113"/>
                <a:gd name="T3" fmla="*/ 20 h 156"/>
                <a:gd name="T4" fmla="*/ 4 w 113"/>
                <a:gd name="T5" fmla="*/ 19 h 156"/>
                <a:gd name="T6" fmla="*/ 3 w 113"/>
                <a:gd name="T7" fmla="*/ 17 h 156"/>
                <a:gd name="T8" fmla="*/ 2 w 113"/>
                <a:gd name="T9" fmla="*/ 14 h 156"/>
                <a:gd name="T10" fmla="*/ 0 w 113"/>
                <a:gd name="T11" fmla="*/ 10 h 156"/>
                <a:gd name="T12" fmla="*/ 0 w 113"/>
                <a:gd name="T13" fmla="*/ 7 h 156"/>
                <a:gd name="T14" fmla="*/ 0 w 113"/>
                <a:gd name="T15" fmla="*/ 3 h 156"/>
                <a:gd name="T16" fmla="*/ 2 w 113"/>
                <a:gd name="T17" fmla="*/ 1 h 156"/>
                <a:gd name="T18" fmla="*/ 6 w 113"/>
                <a:gd name="T19" fmla="*/ 0 h 156"/>
                <a:gd name="T20" fmla="*/ 11 w 113"/>
                <a:gd name="T21" fmla="*/ 1 h 156"/>
                <a:gd name="T22" fmla="*/ 13 w 113"/>
                <a:gd name="T23" fmla="*/ 3 h 156"/>
                <a:gd name="T24" fmla="*/ 14 w 113"/>
                <a:gd name="T25" fmla="*/ 7 h 156"/>
                <a:gd name="T26" fmla="*/ 13 w 113"/>
                <a:gd name="T27" fmla="*/ 10 h 156"/>
                <a:gd name="T28" fmla="*/ 12 w 113"/>
                <a:gd name="T29" fmla="*/ 14 h 156"/>
                <a:gd name="T30" fmla="*/ 10 w 113"/>
                <a:gd name="T31" fmla="*/ 17 h 156"/>
                <a:gd name="T32" fmla="*/ 9 w 113"/>
                <a:gd name="T33" fmla="*/ 19 h 156"/>
                <a:gd name="T34" fmla="*/ 8 w 113"/>
                <a:gd name="T35" fmla="*/ 2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48" name="Freeform 356"/>
            <p:cNvSpPr>
              <a:spLocks/>
            </p:cNvSpPr>
            <p:nvPr/>
          </p:nvSpPr>
          <p:spPr bwMode="auto">
            <a:xfrm>
              <a:off x="2972" y="2447"/>
              <a:ext cx="76" cy="61"/>
            </a:xfrm>
            <a:custGeom>
              <a:avLst/>
              <a:gdLst>
                <a:gd name="T0" fmla="*/ 2 w 152"/>
                <a:gd name="T1" fmla="*/ 15 h 123"/>
                <a:gd name="T2" fmla="*/ 0 w 152"/>
                <a:gd name="T3" fmla="*/ 12 h 123"/>
                <a:gd name="T4" fmla="*/ 1 w 152"/>
                <a:gd name="T5" fmla="*/ 11 h 123"/>
                <a:gd name="T6" fmla="*/ 2 w 152"/>
                <a:gd name="T7" fmla="*/ 9 h 123"/>
                <a:gd name="T8" fmla="*/ 4 w 152"/>
                <a:gd name="T9" fmla="*/ 6 h 123"/>
                <a:gd name="T10" fmla="*/ 6 w 152"/>
                <a:gd name="T11" fmla="*/ 3 h 123"/>
                <a:gd name="T12" fmla="*/ 9 w 152"/>
                <a:gd name="T13" fmla="*/ 1 h 123"/>
                <a:gd name="T14" fmla="*/ 12 w 152"/>
                <a:gd name="T15" fmla="*/ 0 h 123"/>
                <a:gd name="T16" fmla="*/ 15 w 152"/>
                <a:gd name="T17" fmla="*/ 0 h 123"/>
                <a:gd name="T18" fmla="*/ 18 w 152"/>
                <a:gd name="T19" fmla="*/ 4 h 123"/>
                <a:gd name="T20" fmla="*/ 19 w 152"/>
                <a:gd name="T21" fmla="*/ 6 h 123"/>
                <a:gd name="T22" fmla="*/ 19 w 152"/>
                <a:gd name="T23" fmla="*/ 8 h 123"/>
                <a:gd name="T24" fmla="*/ 19 w 152"/>
                <a:gd name="T25" fmla="*/ 9 h 123"/>
                <a:gd name="T26" fmla="*/ 19 w 152"/>
                <a:gd name="T27" fmla="*/ 11 h 123"/>
                <a:gd name="T28" fmla="*/ 18 w 152"/>
                <a:gd name="T29" fmla="*/ 12 h 123"/>
                <a:gd name="T30" fmla="*/ 16 w 152"/>
                <a:gd name="T31" fmla="*/ 13 h 123"/>
                <a:gd name="T32" fmla="*/ 15 w 152"/>
                <a:gd name="T33" fmla="*/ 14 h 123"/>
                <a:gd name="T34" fmla="*/ 13 w 152"/>
                <a:gd name="T35" fmla="*/ 14 h 123"/>
                <a:gd name="T36" fmla="*/ 11 w 152"/>
                <a:gd name="T37" fmla="*/ 15 h 123"/>
                <a:gd name="T38" fmla="*/ 9 w 152"/>
                <a:gd name="T39" fmla="*/ 15 h 123"/>
                <a:gd name="T40" fmla="*/ 7 w 152"/>
                <a:gd name="T41" fmla="*/ 15 h 123"/>
                <a:gd name="T42" fmla="*/ 6 w 152"/>
                <a:gd name="T43" fmla="*/ 15 h 123"/>
                <a:gd name="T44" fmla="*/ 4 w 152"/>
                <a:gd name="T45" fmla="*/ 15 h 123"/>
                <a:gd name="T46" fmla="*/ 3 w 152"/>
                <a:gd name="T47" fmla="*/ 15 h 123"/>
                <a:gd name="T48" fmla="*/ 2 w 152"/>
                <a:gd name="T49" fmla="*/ 15 h 123"/>
                <a:gd name="T50" fmla="*/ 2 w 152"/>
                <a:gd name="T51" fmla="*/ 1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49" name="Freeform 357"/>
            <p:cNvSpPr>
              <a:spLocks/>
            </p:cNvSpPr>
            <p:nvPr/>
          </p:nvSpPr>
          <p:spPr bwMode="auto">
            <a:xfrm>
              <a:off x="2972" y="2517"/>
              <a:ext cx="76" cy="61"/>
            </a:xfrm>
            <a:custGeom>
              <a:avLst/>
              <a:gdLst>
                <a:gd name="T0" fmla="*/ 0 w 153"/>
                <a:gd name="T1" fmla="*/ 3 h 122"/>
                <a:gd name="T2" fmla="*/ 1 w 153"/>
                <a:gd name="T3" fmla="*/ 1 h 122"/>
                <a:gd name="T4" fmla="*/ 1 w 153"/>
                <a:gd name="T5" fmla="*/ 1 h 122"/>
                <a:gd name="T6" fmla="*/ 2 w 153"/>
                <a:gd name="T7" fmla="*/ 1 h 122"/>
                <a:gd name="T8" fmla="*/ 3 w 153"/>
                <a:gd name="T9" fmla="*/ 0 h 122"/>
                <a:gd name="T10" fmla="*/ 5 w 153"/>
                <a:gd name="T11" fmla="*/ 0 h 122"/>
                <a:gd name="T12" fmla="*/ 6 w 153"/>
                <a:gd name="T13" fmla="*/ 1 h 122"/>
                <a:gd name="T14" fmla="*/ 8 w 153"/>
                <a:gd name="T15" fmla="*/ 1 h 122"/>
                <a:gd name="T16" fmla="*/ 10 w 153"/>
                <a:gd name="T17" fmla="*/ 1 h 122"/>
                <a:gd name="T18" fmla="*/ 12 w 153"/>
                <a:gd name="T19" fmla="*/ 1 h 122"/>
                <a:gd name="T20" fmla="*/ 14 w 153"/>
                <a:gd name="T21" fmla="*/ 2 h 122"/>
                <a:gd name="T22" fmla="*/ 15 w 153"/>
                <a:gd name="T23" fmla="*/ 2 h 122"/>
                <a:gd name="T24" fmla="*/ 17 w 153"/>
                <a:gd name="T25" fmla="*/ 3 h 122"/>
                <a:gd name="T26" fmla="*/ 18 w 153"/>
                <a:gd name="T27" fmla="*/ 4 h 122"/>
                <a:gd name="T28" fmla="*/ 19 w 153"/>
                <a:gd name="T29" fmla="*/ 6 h 122"/>
                <a:gd name="T30" fmla="*/ 19 w 153"/>
                <a:gd name="T31" fmla="*/ 7 h 122"/>
                <a:gd name="T32" fmla="*/ 18 w 153"/>
                <a:gd name="T33" fmla="*/ 9 h 122"/>
                <a:gd name="T34" fmla="*/ 17 w 153"/>
                <a:gd name="T35" fmla="*/ 12 h 122"/>
                <a:gd name="T36" fmla="*/ 14 w 153"/>
                <a:gd name="T37" fmla="*/ 15 h 122"/>
                <a:gd name="T38" fmla="*/ 11 w 153"/>
                <a:gd name="T39" fmla="*/ 16 h 122"/>
                <a:gd name="T40" fmla="*/ 8 w 153"/>
                <a:gd name="T41" fmla="*/ 15 h 122"/>
                <a:gd name="T42" fmla="*/ 6 w 153"/>
                <a:gd name="T43" fmla="*/ 12 h 122"/>
                <a:gd name="T44" fmla="*/ 3 w 153"/>
                <a:gd name="T45" fmla="*/ 9 h 122"/>
                <a:gd name="T46" fmla="*/ 1 w 153"/>
                <a:gd name="T47" fmla="*/ 6 h 122"/>
                <a:gd name="T48" fmla="*/ 0 w 153"/>
                <a:gd name="T49" fmla="*/ 4 h 122"/>
                <a:gd name="T50" fmla="*/ 0 w 153"/>
                <a:gd name="T51" fmla="*/ 3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50" name="Freeform 358"/>
            <p:cNvSpPr>
              <a:spLocks/>
            </p:cNvSpPr>
            <p:nvPr/>
          </p:nvSpPr>
          <p:spPr bwMode="auto">
            <a:xfrm>
              <a:off x="2930" y="2532"/>
              <a:ext cx="55" cy="78"/>
            </a:xfrm>
            <a:custGeom>
              <a:avLst/>
              <a:gdLst>
                <a:gd name="T0" fmla="*/ 5 w 112"/>
                <a:gd name="T1" fmla="*/ 0 h 156"/>
                <a:gd name="T2" fmla="*/ 8 w 112"/>
                <a:gd name="T3" fmla="*/ 0 h 156"/>
                <a:gd name="T4" fmla="*/ 9 w 112"/>
                <a:gd name="T5" fmla="*/ 1 h 156"/>
                <a:gd name="T6" fmla="*/ 10 w 112"/>
                <a:gd name="T7" fmla="*/ 3 h 156"/>
                <a:gd name="T8" fmla="*/ 11 w 112"/>
                <a:gd name="T9" fmla="*/ 7 h 156"/>
                <a:gd name="T10" fmla="*/ 13 w 112"/>
                <a:gd name="T11" fmla="*/ 10 h 156"/>
                <a:gd name="T12" fmla="*/ 13 w 112"/>
                <a:gd name="T13" fmla="*/ 14 h 156"/>
                <a:gd name="T14" fmla="*/ 13 w 112"/>
                <a:gd name="T15" fmla="*/ 17 h 156"/>
                <a:gd name="T16" fmla="*/ 11 w 112"/>
                <a:gd name="T17" fmla="*/ 19 h 156"/>
                <a:gd name="T18" fmla="*/ 7 w 112"/>
                <a:gd name="T19" fmla="*/ 20 h 156"/>
                <a:gd name="T20" fmla="*/ 2 w 112"/>
                <a:gd name="T21" fmla="*/ 19 h 156"/>
                <a:gd name="T22" fmla="*/ 0 w 112"/>
                <a:gd name="T23" fmla="*/ 17 h 156"/>
                <a:gd name="T24" fmla="*/ 0 w 112"/>
                <a:gd name="T25" fmla="*/ 14 h 156"/>
                <a:gd name="T26" fmla="*/ 0 w 112"/>
                <a:gd name="T27" fmla="*/ 10 h 156"/>
                <a:gd name="T28" fmla="*/ 1 w 112"/>
                <a:gd name="T29" fmla="*/ 7 h 156"/>
                <a:gd name="T30" fmla="*/ 3 w 112"/>
                <a:gd name="T31" fmla="*/ 3 h 156"/>
                <a:gd name="T32" fmla="*/ 4 w 112"/>
                <a:gd name="T33" fmla="*/ 1 h 156"/>
                <a:gd name="T34" fmla="*/ 5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51" name="Freeform 359"/>
            <p:cNvSpPr>
              <a:spLocks/>
            </p:cNvSpPr>
            <p:nvPr/>
          </p:nvSpPr>
          <p:spPr bwMode="auto">
            <a:xfrm>
              <a:off x="2868" y="2515"/>
              <a:ext cx="75" cy="62"/>
            </a:xfrm>
            <a:custGeom>
              <a:avLst/>
              <a:gdLst>
                <a:gd name="T0" fmla="*/ 17 w 151"/>
                <a:gd name="T1" fmla="*/ 1 h 123"/>
                <a:gd name="T2" fmla="*/ 18 w 151"/>
                <a:gd name="T3" fmla="*/ 3 h 123"/>
                <a:gd name="T4" fmla="*/ 18 w 151"/>
                <a:gd name="T5" fmla="*/ 4 h 123"/>
                <a:gd name="T6" fmla="*/ 17 w 151"/>
                <a:gd name="T7" fmla="*/ 6 h 123"/>
                <a:gd name="T8" fmla="*/ 15 w 151"/>
                <a:gd name="T9" fmla="*/ 9 h 123"/>
                <a:gd name="T10" fmla="*/ 12 w 151"/>
                <a:gd name="T11" fmla="*/ 12 h 123"/>
                <a:gd name="T12" fmla="*/ 10 w 151"/>
                <a:gd name="T13" fmla="*/ 15 h 123"/>
                <a:gd name="T14" fmla="*/ 7 w 151"/>
                <a:gd name="T15" fmla="*/ 16 h 123"/>
                <a:gd name="T16" fmla="*/ 4 w 151"/>
                <a:gd name="T17" fmla="*/ 15 h 123"/>
                <a:gd name="T18" fmla="*/ 1 w 151"/>
                <a:gd name="T19" fmla="*/ 12 h 123"/>
                <a:gd name="T20" fmla="*/ 0 w 151"/>
                <a:gd name="T21" fmla="*/ 9 h 123"/>
                <a:gd name="T22" fmla="*/ 0 w 151"/>
                <a:gd name="T23" fmla="*/ 8 h 123"/>
                <a:gd name="T24" fmla="*/ 0 w 151"/>
                <a:gd name="T25" fmla="*/ 6 h 123"/>
                <a:gd name="T26" fmla="*/ 0 w 151"/>
                <a:gd name="T27" fmla="*/ 4 h 123"/>
                <a:gd name="T28" fmla="*/ 1 w 151"/>
                <a:gd name="T29" fmla="*/ 3 h 123"/>
                <a:gd name="T30" fmla="*/ 3 w 151"/>
                <a:gd name="T31" fmla="*/ 2 h 123"/>
                <a:gd name="T32" fmla="*/ 4 w 151"/>
                <a:gd name="T33" fmla="*/ 2 h 123"/>
                <a:gd name="T34" fmla="*/ 6 w 151"/>
                <a:gd name="T35" fmla="*/ 1 h 123"/>
                <a:gd name="T36" fmla="*/ 8 w 151"/>
                <a:gd name="T37" fmla="*/ 1 h 123"/>
                <a:gd name="T38" fmla="*/ 10 w 151"/>
                <a:gd name="T39" fmla="*/ 1 h 123"/>
                <a:gd name="T40" fmla="*/ 12 w 151"/>
                <a:gd name="T41" fmla="*/ 1 h 123"/>
                <a:gd name="T42" fmla="*/ 13 w 151"/>
                <a:gd name="T43" fmla="*/ 0 h 123"/>
                <a:gd name="T44" fmla="*/ 15 w 151"/>
                <a:gd name="T45" fmla="*/ 0 h 123"/>
                <a:gd name="T46" fmla="*/ 16 w 151"/>
                <a:gd name="T47" fmla="*/ 1 h 123"/>
                <a:gd name="T48" fmla="*/ 17 w 151"/>
                <a:gd name="T49" fmla="*/ 1 h 123"/>
                <a:gd name="T50" fmla="*/ 17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52" name="Freeform 360"/>
            <p:cNvSpPr>
              <a:spLocks/>
            </p:cNvSpPr>
            <p:nvPr/>
          </p:nvSpPr>
          <p:spPr bwMode="auto">
            <a:xfrm>
              <a:off x="2867" y="2446"/>
              <a:ext cx="76" cy="62"/>
            </a:xfrm>
            <a:custGeom>
              <a:avLst/>
              <a:gdLst>
                <a:gd name="T0" fmla="*/ 19 w 152"/>
                <a:gd name="T1" fmla="*/ 13 h 123"/>
                <a:gd name="T2" fmla="*/ 18 w 152"/>
                <a:gd name="T3" fmla="*/ 16 h 123"/>
                <a:gd name="T4" fmla="*/ 18 w 152"/>
                <a:gd name="T5" fmla="*/ 16 h 123"/>
                <a:gd name="T6" fmla="*/ 17 w 152"/>
                <a:gd name="T7" fmla="*/ 16 h 123"/>
                <a:gd name="T8" fmla="*/ 16 w 152"/>
                <a:gd name="T9" fmla="*/ 16 h 123"/>
                <a:gd name="T10" fmla="*/ 14 w 152"/>
                <a:gd name="T11" fmla="*/ 16 h 123"/>
                <a:gd name="T12" fmla="*/ 13 w 152"/>
                <a:gd name="T13" fmla="*/ 16 h 123"/>
                <a:gd name="T14" fmla="*/ 11 w 152"/>
                <a:gd name="T15" fmla="*/ 16 h 123"/>
                <a:gd name="T16" fmla="*/ 9 w 152"/>
                <a:gd name="T17" fmla="*/ 15 h 123"/>
                <a:gd name="T18" fmla="*/ 7 w 152"/>
                <a:gd name="T19" fmla="*/ 15 h 123"/>
                <a:gd name="T20" fmla="*/ 5 w 152"/>
                <a:gd name="T21" fmla="*/ 14 h 123"/>
                <a:gd name="T22" fmla="*/ 4 w 152"/>
                <a:gd name="T23" fmla="*/ 14 h 123"/>
                <a:gd name="T24" fmla="*/ 2 w 152"/>
                <a:gd name="T25" fmla="*/ 13 h 123"/>
                <a:gd name="T26" fmla="*/ 1 w 152"/>
                <a:gd name="T27" fmla="*/ 12 h 123"/>
                <a:gd name="T28" fmla="*/ 1 w 152"/>
                <a:gd name="T29" fmla="*/ 10 h 123"/>
                <a:gd name="T30" fmla="*/ 0 w 152"/>
                <a:gd name="T31" fmla="*/ 9 h 123"/>
                <a:gd name="T32" fmla="*/ 1 w 152"/>
                <a:gd name="T33" fmla="*/ 7 h 123"/>
                <a:gd name="T34" fmla="*/ 2 w 152"/>
                <a:gd name="T35" fmla="*/ 5 h 123"/>
                <a:gd name="T36" fmla="*/ 5 w 152"/>
                <a:gd name="T37" fmla="*/ 1 h 123"/>
                <a:gd name="T38" fmla="*/ 8 w 152"/>
                <a:gd name="T39" fmla="*/ 0 h 123"/>
                <a:gd name="T40" fmla="*/ 11 w 152"/>
                <a:gd name="T41" fmla="*/ 1 h 123"/>
                <a:gd name="T42" fmla="*/ 13 w 152"/>
                <a:gd name="T43" fmla="*/ 4 h 123"/>
                <a:gd name="T44" fmla="*/ 16 w 152"/>
                <a:gd name="T45" fmla="*/ 7 h 123"/>
                <a:gd name="T46" fmla="*/ 18 w 152"/>
                <a:gd name="T47" fmla="*/ 10 h 123"/>
                <a:gd name="T48" fmla="*/ 19 w 152"/>
                <a:gd name="T49" fmla="*/ 12 h 123"/>
                <a:gd name="T50" fmla="*/ 19 w 152"/>
                <a:gd name="T51" fmla="*/ 13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53" name="Freeform 361"/>
            <p:cNvSpPr>
              <a:spLocks/>
            </p:cNvSpPr>
            <p:nvPr/>
          </p:nvSpPr>
          <p:spPr bwMode="auto">
            <a:xfrm>
              <a:off x="2555" y="2447"/>
              <a:ext cx="68" cy="74"/>
            </a:xfrm>
            <a:custGeom>
              <a:avLst/>
              <a:gdLst>
                <a:gd name="T0" fmla="*/ 1 w 136"/>
                <a:gd name="T1" fmla="*/ 9 h 148"/>
                <a:gd name="T2" fmla="*/ 0 w 136"/>
                <a:gd name="T3" fmla="*/ 6 h 148"/>
                <a:gd name="T4" fmla="*/ 1 w 136"/>
                <a:gd name="T5" fmla="*/ 5 h 148"/>
                <a:gd name="T6" fmla="*/ 2 w 136"/>
                <a:gd name="T7" fmla="*/ 4 h 148"/>
                <a:gd name="T8" fmla="*/ 3 w 136"/>
                <a:gd name="T9" fmla="*/ 4 h 148"/>
                <a:gd name="T10" fmla="*/ 5 w 136"/>
                <a:gd name="T11" fmla="*/ 4 h 148"/>
                <a:gd name="T12" fmla="*/ 6 w 136"/>
                <a:gd name="T13" fmla="*/ 2 h 148"/>
                <a:gd name="T14" fmla="*/ 8 w 136"/>
                <a:gd name="T15" fmla="*/ 1 h 148"/>
                <a:gd name="T16" fmla="*/ 10 w 136"/>
                <a:gd name="T17" fmla="*/ 1 h 148"/>
                <a:gd name="T18" fmla="*/ 12 w 136"/>
                <a:gd name="T19" fmla="*/ 2 h 148"/>
                <a:gd name="T20" fmla="*/ 13 w 136"/>
                <a:gd name="T21" fmla="*/ 3 h 148"/>
                <a:gd name="T22" fmla="*/ 14 w 136"/>
                <a:gd name="T23" fmla="*/ 3 h 148"/>
                <a:gd name="T24" fmla="*/ 16 w 136"/>
                <a:gd name="T25" fmla="*/ 4 h 148"/>
                <a:gd name="T26" fmla="*/ 17 w 136"/>
                <a:gd name="T27" fmla="*/ 4 h 148"/>
                <a:gd name="T28" fmla="*/ 17 w 136"/>
                <a:gd name="T29" fmla="*/ 6 h 148"/>
                <a:gd name="T30" fmla="*/ 17 w 136"/>
                <a:gd name="T31" fmla="*/ 9 h 148"/>
                <a:gd name="T32" fmla="*/ 17 w 136"/>
                <a:gd name="T33" fmla="*/ 10 h 148"/>
                <a:gd name="T34" fmla="*/ 17 w 136"/>
                <a:gd name="T35" fmla="*/ 13 h 148"/>
                <a:gd name="T36" fmla="*/ 17 w 136"/>
                <a:gd name="T37" fmla="*/ 15 h 148"/>
                <a:gd name="T38" fmla="*/ 16 w 136"/>
                <a:gd name="T39" fmla="*/ 16 h 148"/>
                <a:gd name="T40" fmla="*/ 14 w 136"/>
                <a:gd name="T41" fmla="*/ 16 h 148"/>
                <a:gd name="T42" fmla="*/ 13 w 136"/>
                <a:gd name="T43" fmla="*/ 16 h 148"/>
                <a:gd name="T44" fmla="*/ 12 w 136"/>
                <a:gd name="T45" fmla="*/ 17 h 148"/>
                <a:gd name="T46" fmla="*/ 10 w 136"/>
                <a:gd name="T47" fmla="*/ 19 h 148"/>
                <a:gd name="T48" fmla="*/ 8 w 136"/>
                <a:gd name="T49" fmla="*/ 19 h 148"/>
                <a:gd name="T50" fmla="*/ 6 w 136"/>
                <a:gd name="T51" fmla="*/ 17 h 148"/>
                <a:gd name="T52" fmla="*/ 5 w 136"/>
                <a:gd name="T53" fmla="*/ 16 h 148"/>
                <a:gd name="T54" fmla="*/ 4 w 136"/>
                <a:gd name="T55" fmla="*/ 16 h 148"/>
                <a:gd name="T56" fmla="*/ 2 w 136"/>
                <a:gd name="T57" fmla="*/ 16 h 148"/>
                <a:gd name="T58" fmla="*/ 1 w 136"/>
                <a:gd name="T59" fmla="*/ 15 h 148"/>
                <a:gd name="T60" fmla="*/ 1 w 136"/>
                <a:gd name="T61" fmla="*/ 13 h 148"/>
                <a:gd name="T62" fmla="*/ 1 w 136"/>
                <a:gd name="T63" fmla="*/ 1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54" name="Freeform 362"/>
            <p:cNvSpPr>
              <a:spLocks/>
            </p:cNvSpPr>
            <p:nvPr/>
          </p:nvSpPr>
          <p:spPr bwMode="auto">
            <a:xfrm>
              <a:off x="2579" y="2473"/>
              <a:ext cx="20" cy="21"/>
            </a:xfrm>
            <a:custGeom>
              <a:avLst/>
              <a:gdLst>
                <a:gd name="T0" fmla="*/ 3 w 39"/>
                <a:gd name="T1" fmla="*/ 6 h 40"/>
                <a:gd name="T2" fmla="*/ 4 w 39"/>
                <a:gd name="T3" fmla="*/ 6 h 40"/>
                <a:gd name="T4" fmla="*/ 5 w 39"/>
                <a:gd name="T5" fmla="*/ 5 h 40"/>
                <a:gd name="T6" fmla="*/ 5 w 39"/>
                <a:gd name="T7" fmla="*/ 4 h 40"/>
                <a:gd name="T8" fmla="*/ 5 w 39"/>
                <a:gd name="T9" fmla="*/ 3 h 40"/>
                <a:gd name="T10" fmla="*/ 5 w 39"/>
                <a:gd name="T11" fmla="*/ 2 h 40"/>
                <a:gd name="T12" fmla="*/ 5 w 39"/>
                <a:gd name="T13" fmla="*/ 1 h 40"/>
                <a:gd name="T14" fmla="*/ 4 w 39"/>
                <a:gd name="T15" fmla="*/ 1 h 40"/>
                <a:gd name="T16" fmla="*/ 3 w 39"/>
                <a:gd name="T17" fmla="*/ 0 h 40"/>
                <a:gd name="T18" fmla="*/ 2 w 39"/>
                <a:gd name="T19" fmla="*/ 1 h 40"/>
                <a:gd name="T20" fmla="*/ 1 w 39"/>
                <a:gd name="T21" fmla="*/ 1 h 40"/>
                <a:gd name="T22" fmla="*/ 1 w 39"/>
                <a:gd name="T23" fmla="*/ 2 h 40"/>
                <a:gd name="T24" fmla="*/ 0 w 39"/>
                <a:gd name="T25" fmla="*/ 3 h 40"/>
                <a:gd name="T26" fmla="*/ 1 w 39"/>
                <a:gd name="T27" fmla="*/ 4 h 40"/>
                <a:gd name="T28" fmla="*/ 1 w 39"/>
                <a:gd name="T29" fmla="*/ 5 h 40"/>
                <a:gd name="T30" fmla="*/ 2 w 39"/>
                <a:gd name="T31" fmla="*/ 6 h 40"/>
                <a:gd name="T32" fmla="*/ 3 w 39"/>
                <a:gd name="T33" fmla="*/ 6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55" name="Freeform 363"/>
            <p:cNvSpPr>
              <a:spLocks/>
            </p:cNvSpPr>
            <p:nvPr/>
          </p:nvSpPr>
          <p:spPr bwMode="auto">
            <a:xfrm>
              <a:off x="2642" y="1923"/>
              <a:ext cx="68" cy="74"/>
            </a:xfrm>
            <a:custGeom>
              <a:avLst/>
              <a:gdLst>
                <a:gd name="T0" fmla="*/ 1 w 136"/>
                <a:gd name="T1" fmla="*/ 9 h 147"/>
                <a:gd name="T2" fmla="*/ 0 w 136"/>
                <a:gd name="T3" fmla="*/ 6 h 147"/>
                <a:gd name="T4" fmla="*/ 1 w 136"/>
                <a:gd name="T5" fmla="*/ 5 h 147"/>
                <a:gd name="T6" fmla="*/ 2 w 136"/>
                <a:gd name="T7" fmla="*/ 4 h 147"/>
                <a:gd name="T8" fmla="*/ 4 w 136"/>
                <a:gd name="T9" fmla="*/ 3 h 147"/>
                <a:gd name="T10" fmla="*/ 5 w 136"/>
                <a:gd name="T11" fmla="*/ 4 h 147"/>
                <a:gd name="T12" fmla="*/ 6 w 136"/>
                <a:gd name="T13" fmla="*/ 2 h 147"/>
                <a:gd name="T14" fmla="*/ 8 w 136"/>
                <a:gd name="T15" fmla="*/ 1 h 147"/>
                <a:gd name="T16" fmla="*/ 10 w 136"/>
                <a:gd name="T17" fmla="*/ 1 h 147"/>
                <a:gd name="T18" fmla="*/ 12 w 136"/>
                <a:gd name="T19" fmla="*/ 2 h 147"/>
                <a:gd name="T20" fmla="*/ 13 w 136"/>
                <a:gd name="T21" fmla="*/ 3 h 147"/>
                <a:gd name="T22" fmla="*/ 14 w 136"/>
                <a:gd name="T23" fmla="*/ 3 h 147"/>
                <a:gd name="T24" fmla="*/ 16 w 136"/>
                <a:gd name="T25" fmla="*/ 4 h 147"/>
                <a:gd name="T26" fmla="*/ 17 w 136"/>
                <a:gd name="T27" fmla="*/ 4 h 147"/>
                <a:gd name="T28" fmla="*/ 17 w 136"/>
                <a:gd name="T29" fmla="*/ 6 h 147"/>
                <a:gd name="T30" fmla="*/ 17 w 136"/>
                <a:gd name="T31" fmla="*/ 9 h 147"/>
                <a:gd name="T32" fmla="*/ 17 w 136"/>
                <a:gd name="T33" fmla="*/ 10 h 147"/>
                <a:gd name="T34" fmla="*/ 17 w 136"/>
                <a:gd name="T35" fmla="*/ 13 h 147"/>
                <a:gd name="T36" fmla="*/ 17 w 136"/>
                <a:gd name="T37" fmla="*/ 15 h 147"/>
                <a:gd name="T38" fmla="*/ 16 w 136"/>
                <a:gd name="T39" fmla="*/ 16 h 147"/>
                <a:gd name="T40" fmla="*/ 14 w 136"/>
                <a:gd name="T41" fmla="*/ 16 h 147"/>
                <a:gd name="T42" fmla="*/ 13 w 136"/>
                <a:gd name="T43" fmla="*/ 16 h 147"/>
                <a:gd name="T44" fmla="*/ 12 w 136"/>
                <a:gd name="T45" fmla="*/ 17 h 147"/>
                <a:gd name="T46" fmla="*/ 10 w 136"/>
                <a:gd name="T47" fmla="*/ 19 h 147"/>
                <a:gd name="T48" fmla="*/ 8 w 136"/>
                <a:gd name="T49" fmla="*/ 19 h 147"/>
                <a:gd name="T50" fmla="*/ 6 w 136"/>
                <a:gd name="T51" fmla="*/ 17 h 147"/>
                <a:gd name="T52" fmla="*/ 5 w 136"/>
                <a:gd name="T53" fmla="*/ 16 h 147"/>
                <a:gd name="T54" fmla="*/ 4 w 136"/>
                <a:gd name="T55" fmla="*/ 16 h 147"/>
                <a:gd name="T56" fmla="*/ 2 w 136"/>
                <a:gd name="T57" fmla="*/ 16 h 147"/>
                <a:gd name="T58" fmla="*/ 1 w 136"/>
                <a:gd name="T59" fmla="*/ 15 h 147"/>
                <a:gd name="T60" fmla="*/ 1 w 136"/>
                <a:gd name="T61" fmla="*/ 13 h 147"/>
                <a:gd name="T62" fmla="*/ 1 w 136"/>
                <a:gd name="T63" fmla="*/ 1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56" name="Freeform 364"/>
            <p:cNvSpPr>
              <a:spLocks/>
            </p:cNvSpPr>
            <p:nvPr/>
          </p:nvSpPr>
          <p:spPr bwMode="auto">
            <a:xfrm>
              <a:off x="2667" y="1949"/>
              <a:ext cx="20" cy="20"/>
            </a:xfrm>
            <a:custGeom>
              <a:avLst/>
              <a:gdLst>
                <a:gd name="T0" fmla="*/ 3 w 39"/>
                <a:gd name="T1" fmla="*/ 5 h 39"/>
                <a:gd name="T2" fmla="*/ 4 w 39"/>
                <a:gd name="T3" fmla="*/ 5 h 39"/>
                <a:gd name="T4" fmla="*/ 5 w 39"/>
                <a:gd name="T5" fmla="*/ 5 h 39"/>
                <a:gd name="T6" fmla="*/ 5 w 39"/>
                <a:gd name="T7" fmla="*/ 4 h 39"/>
                <a:gd name="T8" fmla="*/ 5 w 39"/>
                <a:gd name="T9" fmla="*/ 3 h 39"/>
                <a:gd name="T10" fmla="*/ 5 w 39"/>
                <a:gd name="T11" fmla="*/ 2 h 39"/>
                <a:gd name="T12" fmla="*/ 5 w 39"/>
                <a:gd name="T13" fmla="*/ 1 h 39"/>
                <a:gd name="T14" fmla="*/ 4 w 39"/>
                <a:gd name="T15" fmla="*/ 1 h 39"/>
                <a:gd name="T16" fmla="*/ 3 w 39"/>
                <a:gd name="T17" fmla="*/ 0 h 39"/>
                <a:gd name="T18" fmla="*/ 2 w 39"/>
                <a:gd name="T19" fmla="*/ 1 h 39"/>
                <a:gd name="T20" fmla="*/ 1 w 39"/>
                <a:gd name="T21" fmla="*/ 1 h 39"/>
                <a:gd name="T22" fmla="*/ 1 w 39"/>
                <a:gd name="T23" fmla="*/ 2 h 39"/>
                <a:gd name="T24" fmla="*/ 0 w 39"/>
                <a:gd name="T25" fmla="*/ 3 h 39"/>
                <a:gd name="T26" fmla="*/ 1 w 39"/>
                <a:gd name="T27" fmla="*/ 4 h 39"/>
                <a:gd name="T28" fmla="*/ 1 w 39"/>
                <a:gd name="T29" fmla="*/ 5 h 39"/>
                <a:gd name="T30" fmla="*/ 2 w 39"/>
                <a:gd name="T31" fmla="*/ 5 h 39"/>
                <a:gd name="T32" fmla="*/ 3 w 39"/>
                <a:gd name="T33" fmla="*/ 5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57" name="Freeform 365"/>
            <p:cNvSpPr>
              <a:spLocks/>
            </p:cNvSpPr>
            <p:nvPr/>
          </p:nvSpPr>
          <p:spPr bwMode="auto">
            <a:xfrm>
              <a:off x="2593" y="1695"/>
              <a:ext cx="30" cy="30"/>
            </a:xfrm>
            <a:custGeom>
              <a:avLst/>
              <a:gdLst>
                <a:gd name="T0" fmla="*/ 8 w 60"/>
                <a:gd name="T1" fmla="*/ 4 h 59"/>
                <a:gd name="T2" fmla="*/ 8 w 60"/>
                <a:gd name="T3" fmla="*/ 3 h 59"/>
                <a:gd name="T4" fmla="*/ 8 w 60"/>
                <a:gd name="T5" fmla="*/ 3 h 59"/>
                <a:gd name="T6" fmla="*/ 7 w 60"/>
                <a:gd name="T7" fmla="*/ 2 h 59"/>
                <a:gd name="T8" fmla="*/ 7 w 60"/>
                <a:gd name="T9" fmla="*/ 2 h 59"/>
                <a:gd name="T10" fmla="*/ 6 w 60"/>
                <a:gd name="T11" fmla="*/ 1 h 59"/>
                <a:gd name="T12" fmla="*/ 6 w 60"/>
                <a:gd name="T13" fmla="*/ 1 h 59"/>
                <a:gd name="T14" fmla="*/ 5 w 60"/>
                <a:gd name="T15" fmla="*/ 1 h 59"/>
                <a:gd name="T16" fmla="*/ 4 w 60"/>
                <a:gd name="T17" fmla="*/ 0 h 59"/>
                <a:gd name="T18" fmla="*/ 3 w 60"/>
                <a:gd name="T19" fmla="*/ 1 h 59"/>
                <a:gd name="T20" fmla="*/ 2 w 60"/>
                <a:gd name="T21" fmla="*/ 2 h 59"/>
                <a:gd name="T22" fmla="*/ 1 w 60"/>
                <a:gd name="T23" fmla="*/ 3 h 59"/>
                <a:gd name="T24" fmla="*/ 0 w 60"/>
                <a:gd name="T25" fmla="*/ 4 h 59"/>
                <a:gd name="T26" fmla="*/ 1 w 60"/>
                <a:gd name="T27" fmla="*/ 5 h 59"/>
                <a:gd name="T28" fmla="*/ 1 w 60"/>
                <a:gd name="T29" fmla="*/ 6 h 59"/>
                <a:gd name="T30" fmla="*/ 1 w 60"/>
                <a:gd name="T31" fmla="*/ 6 h 59"/>
                <a:gd name="T32" fmla="*/ 2 w 60"/>
                <a:gd name="T33" fmla="*/ 7 h 59"/>
                <a:gd name="T34" fmla="*/ 2 w 60"/>
                <a:gd name="T35" fmla="*/ 7 h 59"/>
                <a:gd name="T36" fmla="*/ 3 w 60"/>
                <a:gd name="T37" fmla="*/ 8 h 59"/>
                <a:gd name="T38" fmla="*/ 4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58" name="Freeform 366"/>
            <p:cNvSpPr>
              <a:spLocks/>
            </p:cNvSpPr>
            <p:nvPr/>
          </p:nvSpPr>
          <p:spPr bwMode="auto">
            <a:xfrm>
              <a:off x="2601" y="1702"/>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59" name="Freeform 367"/>
            <p:cNvSpPr>
              <a:spLocks/>
            </p:cNvSpPr>
            <p:nvPr/>
          </p:nvSpPr>
          <p:spPr bwMode="auto">
            <a:xfrm>
              <a:off x="2352" y="1812"/>
              <a:ext cx="30" cy="30"/>
            </a:xfrm>
            <a:custGeom>
              <a:avLst/>
              <a:gdLst>
                <a:gd name="T0" fmla="*/ 8 w 60"/>
                <a:gd name="T1" fmla="*/ 4 h 60"/>
                <a:gd name="T2" fmla="*/ 8 w 60"/>
                <a:gd name="T3" fmla="*/ 4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1 w 60"/>
                <a:gd name="T21" fmla="*/ 2 h 60"/>
                <a:gd name="T22" fmla="*/ 1 w 60"/>
                <a:gd name="T23" fmla="*/ 3 h 60"/>
                <a:gd name="T24" fmla="*/ 0 w 60"/>
                <a:gd name="T25" fmla="*/ 4 h 60"/>
                <a:gd name="T26" fmla="*/ 0 w 60"/>
                <a:gd name="T27" fmla="*/ 5 h 60"/>
                <a:gd name="T28" fmla="*/ 1 w 60"/>
                <a:gd name="T29" fmla="*/ 6 h 60"/>
                <a:gd name="T30" fmla="*/ 1 w 60"/>
                <a:gd name="T31" fmla="*/ 6 h 60"/>
                <a:gd name="T32" fmla="*/ 1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60" name="Freeform 368"/>
            <p:cNvSpPr>
              <a:spLocks/>
            </p:cNvSpPr>
            <p:nvPr/>
          </p:nvSpPr>
          <p:spPr bwMode="auto">
            <a:xfrm>
              <a:off x="2359" y="1819"/>
              <a:ext cx="15" cy="15"/>
            </a:xfrm>
            <a:custGeom>
              <a:avLst/>
              <a:gdLst>
                <a:gd name="T0" fmla="*/ 2 w 29"/>
                <a:gd name="T1" fmla="*/ 4 h 30"/>
                <a:gd name="T2" fmla="*/ 2 w 29"/>
                <a:gd name="T3" fmla="*/ 4 h 30"/>
                <a:gd name="T4" fmla="*/ 2 w 29"/>
                <a:gd name="T5" fmla="*/ 4 h 30"/>
                <a:gd name="T6" fmla="*/ 1 w 29"/>
                <a:gd name="T7" fmla="*/ 4 h 30"/>
                <a:gd name="T8" fmla="*/ 1 w 29"/>
                <a:gd name="T9" fmla="*/ 4 h 30"/>
                <a:gd name="T10" fmla="*/ 1 w 29"/>
                <a:gd name="T11" fmla="*/ 3 h 30"/>
                <a:gd name="T12" fmla="*/ 1 w 29"/>
                <a:gd name="T13" fmla="*/ 3 h 30"/>
                <a:gd name="T14" fmla="*/ 0 w 29"/>
                <a:gd name="T15" fmla="*/ 3 h 30"/>
                <a:gd name="T16" fmla="*/ 0 w 29"/>
                <a:gd name="T17" fmla="*/ 2 h 30"/>
                <a:gd name="T18" fmla="*/ 0 w 29"/>
                <a:gd name="T19" fmla="*/ 2 h 30"/>
                <a:gd name="T20" fmla="*/ 1 w 29"/>
                <a:gd name="T21" fmla="*/ 2 h 30"/>
                <a:gd name="T22" fmla="*/ 1 w 29"/>
                <a:gd name="T23" fmla="*/ 1 h 30"/>
                <a:gd name="T24" fmla="*/ 1 w 29"/>
                <a:gd name="T25" fmla="*/ 1 h 30"/>
                <a:gd name="T26" fmla="*/ 1 w 29"/>
                <a:gd name="T27" fmla="*/ 1 h 30"/>
                <a:gd name="T28" fmla="*/ 2 w 29"/>
                <a:gd name="T29" fmla="*/ 1 h 30"/>
                <a:gd name="T30" fmla="*/ 2 w 29"/>
                <a:gd name="T31" fmla="*/ 0 h 30"/>
                <a:gd name="T32" fmla="*/ 2 w 29"/>
                <a:gd name="T33" fmla="*/ 0 h 30"/>
                <a:gd name="T34" fmla="*/ 3 w 29"/>
                <a:gd name="T35" fmla="*/ 0 h 30"/>
                <a:gd name="T36" fmla="*/ 3 w 29"/>
                <a:gd name="T37" fmla="*/ 1 h 30"/>
                <a:gd name="T38" fmla="*/ 3 w 29"/>
                <a:gd name="T39" fmla="*/ 1 h 30"/>
                <a:gd name="T40" fmla="*/ 4 w 29"/>
                <a:gd name="T41" fmla="*/ 1 h 30"/>
                <a:gd name="T42" fmla="*/ 4 w 29"/>
                <a:gd name="T43" fmla="*/ 1 h 30"/>
                <a:gd name="T44" fmla="*/ 4 w 29"/>
                <a:gd name="T45" fmla="*/ 2 h 30"/>
                <a:gd name="T46" fmla="*/ 4 w 29"/>
                <a:gd name="T47" fmla="*/ 2 h 30"/>
                <a:gd name="T48" fmla="*/ 4 w 29"/>
                <a:gd name="T49" fmla="*/ 2 h 30"/>
                <a:gd name="T50" fmla="*/ 4 w 29"/>
                <a:gd name="T51" fmla="*/ 3 h 30"/>
                <a:gd name="T52" fmla="*/ 4 w 29"/>
                <a:gd name="T53" fmla="*/ 4 h 30"/>
                <a:gd name="T54" fmla="*/ 3 w 29"/>
                <a:gd name="T55" fmla="*/ 4 h 30"/>
                <a:gd name="T56" fmla="*/ 2 w 29"/>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61" name="Freeform 369"/>
            <p:cNvSpPr>
              <a:spLocks/>
            </p:cNvSpPr>
            <p:nvPr/>
          </p:nvSpPr>
          <p:spPr bwMode="auto">
            <a:xfrm>
              <a:off x="2336" y="1607"/>
              <a:ext cx="30" cy="29"/>
            </a:xfrm>
            <a:custGeom>
              <a:avLst/>
              <a:gdLst>
                <a:gd name="T0" fmla="*/ 8 w 60"/>
                <a:gd name="T1" fmla="*/ 3 h 59"/>
                <a:gd name="T2" fmla="*/ 8 w 60"/>
                <a:gd name="T3" fmla="*/ 3 h 59"/>
                <a:gd name="T4" fmla="*/ 8 w 60"/>
                <a:gd name="T5" fmla="*/ 2 h 59"/>
                <a:gd name="T6" fmla="*/ 7 w 60"/>
                <a:gd name="T7" fmla="*/ 1 h 59"/>
                <a:gd name="T8" fmla="*/ 7 w 60"/>
                <a:gd name="T9" fmla="*/ 1 h 59"/>
                <a:gd name="T10" fmla="*/ 6 w 60"/>
                <a:gd name="T11" fmla="*/ 0 h 59"/>
                <a:gd name="T12" fmla="*/ 6 w 60"/>
                <a:gd name="T13" fmla="*/ 0 h 59"/>
                <a:gd name="T14" fmla="*/ 5 w 60"/>
                <a:gd name="T15" fmla="*/ 0 h 59"/>
                <a:gd name="T16" fmla="*/ 4 w 60"/>
                <a:gd name="T17" fmla="*/ 0 h 59"/>
                <a:gd name="T18" fmla="*/ 3 w 60"/>
                <a:gd name="T19" fmla="*/ 0 h 59"/>
                <a:gd name="T20" fmla="*/ 2 w 60"/>
                <a:gd name="T21" fmla="*/ 1 h 59"/>
                <a:gd name="T22" fmla="*/ 1 w 60"/>
                <a:gd name="T23" fmla="*/ 2 h 59"/>
                <a:gd name="T24" fmla="*/ 0 w 60"/>
                <a:gd name="T25" fmla="*/ 3 h 59"/>
                <a:gd name="T26" fmla="*/ 1 w 60"/>
                <a:gd name="T27" fmla="*/ 4 h 59"/>
                <a:gd name="T28" fmla="*/ 1 w 60"/>
                <a:gd name="T29" fmla="*/ 5 h 59"/>
                <a:gd name="T30" fmla="*/ 1 w 60"/>
                <a:gd name="T31" fmla="*/ 5 h 59"/>
                <a:gd name="T32" fmla="*/ 2 w 60"/>
                <a:gd name="T33" fmla="*/ 6 h 59"/>
                <a:gd name="T34" fmla="*/ 2 w 60"/>
                <a:gd name="T35" fmla="*/ 6 h 59"/>
                <a:gd name="T36" fmla="*/ 3 w 60"/>
                <a:gd name="T37" fmla="*/ 7 h 59"/>
                <a:gd name="T38" fmla="*/ 3 w 60"/>
                <a:gd name="T39" fmla="*/ 7 h 59"/>
                <a:gd name="T40" fmla="*/ 4 w 60"/>
                <a:gd name="T41" fmla="*/ 7 h 59"/>
                <a:gd name="T42" fmla="*/ 5 w 60"/>
                <a:gd name="T43" fmla="*/ 7 h 59"/>
                <a:gd name="T44" fmla="*/ 6 w 60"/>
                <a:gd name="T45" fmla="*/ 7 h 59"/>
                <a:gd name="T46" fmla="*/ 6 w 60"/>
                <a:gd name="T47" fmla="*/ 6 h 59"/>
                <a:gd name="T48" fmla="*/ 7 w 60"/>
                <a:gd name="T49" fmla="*/ 6 h 59"/>
                <a:gd name="T50" fmla="*/ 7 w 60"/>
                <a:gd name="T51" fmla="*/ 5 h 59"/>
                <a:gd name="T52" fmla="*/ 8 w 60"/>
                <a:gd name="T53" fmla="*/ 5 h 59"/>
                <a:gd name="T54" fmla="*/ 8 w 60"/>
                <a:gd name="T55" fmla="*/ 4 h 59"/>
                <a:gd name="T56" fmla="*/ 8 w 60"/>
                <a:gd name="T57" fmla="*/ 3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62" name="Freeform 370"/>
            <p:cNvSpPr>
              <a:spLocks/>
            </p:cNvSpPr>
            <p:nvPr/>
          </p:nvSpPr>
          <p:spPr bwMode="auto">
            <a:xfrm>
              <a:off x="2343" y="1614"/>
              <a:ext cx="15" cy="15"/>
            </a:xfrm>
            <a:custGeom>
              <a:avLst/>
              <a:gdLst>
                <a:gd name="T0" fmla="*/ 2 w 30"/>
                <a:gd name="T1" fmla="*/ 4 h 29"/>
                <a:gd name="T2" fmla="*/ 2 w 30"/>
                <a:gd name="T3" fmla="*/ 4 h 29"/>
                <a:gd name="T4" fmla="*/ 2 w 30"/>
                <a:gd name="T5" fmla="*/ 4 h 29"/>
                <a:gd name="T6" fmla="*/ 1 w 30"/>
                <a:gd name="T7" fmla="*/ 4 h 29"/>
                <a:gd name="T8" fmla="*/ 1 w 30"/>
                <a:gd name="T9" fmla="*/ 4 h 29"/>
                <a:gd name="T10" fmla="*/ 1 w 30"/>
                <a:gd name="T11" fmla="*/ 3 h 29"/>
                <a:gd name="T12" fmla="*/ 1 w 30"/>
                <a:gd name="T13" fmla="*/ 3 h 29"/>
                <a:gd name="T14" fmla="*/ 0 w 30"/>
                <a:gd name="T15" fmla="*/ 3 h 29"/>
                <a:gd name="T16" fmla="*/ 0 w 30"/>
                <a:gd name="T17" fmla="*/ 2 h 29"/>
                <a:gd name="T18" fmla="*/ 0 w 30"/>
                <a:gd name="T19" fmla="*/ 2 h 29"/>
                <a:gd name="T20" fmla="*/ 1 w 30"/>
                <a:gd name="T21" fmla="*/ 2 h 29"/>
                <a:gd name="T22" fmla="*/ 1 w 30"/>
                <a:gd name="T23" fmla="*/ 1 h 29"/>
                <a:gd name="T24" fmla="*/ 1 w 30"/>
                <a:gd name="T25" fmla="*/ 1 h 29"/>
                <a:gd name="T26" fmla="*/ 1 w 30"/>
                <a:gd name="T27" fmla="*/ 1 h 29"/>
                <a:gd name="T28" fmla="*/ 2 w 30"/>
                <a:gd name="T29" fmla="*/ 1 h 29"/>
                <a:gd name="T30" fmla="*/ 2 w 30"/>
                <a:gd name="T31" fmla="*/ 0 h 29"/>
                <a:gd name="T32" fmla="*/ 2 w 30"/>
                <a:gd name="T33" fmla="*/ 0 h 29"/>
                <a:gd name="T34" fmla="*/ 3 w 30"/>
                <a:gd name="T35" fmla="*/ 0 h 29"/>
                <a:gd name="T36" fmla="*/ 3 w 30"/>
                <a:gd name="T37" fmla="*/ 1 h 29"/>
                <a:gd name="T38" fmla="*/ 3 w 30"/>
                <a:gd name="T39" fmla="*/ 1 h 29"/>
                <a:gd name="T40" fmla="*/ 4 w 30"/>
                <a:gd name="T41" fmla="*/ 1 h 29"/>
                <a:gd name="T42" fmla="*/ 4 w 30"/>
                <a:gd name="T43" fmla="*/ 1 h 29"/>
                <a:gd name="T44" fmla="*/ 4 w 30"/>
                <a:gd name="T45" fmla="*/ 2 h 29"/>
                <a:gd name="T46" fmla="*/ 4 w 30"/>
                <a:gd name="T47" fmla="*/ 2 h 29"/>
                <a:gd name="T48" fmla="*/ 4 w 30"/>
                <a:gd name="T49" fmla="*/ 2 h 29"/>
                <a:gd name="T50" fmla="*/ 4 w 30"/>
                <a:gd name="T51" fmla="*/ 3 h 29"/>
                <a:gd name="T52" fmla="*/ 4 w 30"/>
                <a:gd name="T53" fmla="*/ 4 h 29"/>
                <a:gd name="T54" fmla="*/ 3 w 30"/>
                <a:gd name="T55" fmla="*/ 4 h 29"/>
                <a:gd name="T56" fmla="*/ 2 w 30"/>
                <a:gd name="T57" fmla="*/ 4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63" name="Freeform 371"/>
            <p:cNvSpPr>
              <a:spLocks/>
            </p:cNvSpPr>
            <p:nvPr/>
          </p:nvSpPr>
          <p:spPr bwMode="auto">
            <a:xfrm>
              <a:off x="2456" y="1929"/>
              <a:ext cx="30" cy="30"/>
            </a:xfrm>
            <a:custGeom>
              <a:avLst/>
              <a:gdLst>
                <a:gd name="T0" fmla="*/ 8 w 60"/>
                <a:gd name="T1" fmla="*/ 4 h 60"/>
                <a:gd name="T2" fmla="*/ 8 w 60"/>
                <a:gd name="T3" fmla="*/ 3 h 60"/>
                <a:gd name="T4" fmla="*/ 8 w 60"/>
                <a:gd name="T5" fmla="*/ 3 h 60"/>
                <a:gd name="T6" fmla="*/ 7 w 60"/>
                <a:gd name="T7" fmla="*/ 2 h 60"/>
                <a:gd name="T8" fmla="*/ 7 w 60"/>
                <a:gd name="T9" fmla="*/ 1 h 60"/>
                <a:gd name="T10" fmla="*/ 6 w 60"/>
                <a:gd name="T11" fmla="*/ 1 h 60"/>
                <a:gd name="T12" fmla="*/ 6 w 60"/>
                <a:gd name="T13" fmla="*/ 1 h 60"/>
                <a:gd name="T14" fmla="*/ 5 w 60"/>
                <a:gd name="T15" fmla="*/ 0 h 60"/>
                <a:gd name="T16" fmla="*/ 4 w 60"/>
                <a:gd name="T17" fmla="*/ 0 h 60"/>
                <a:gd name="T18" fmla="*/ 3 w 60"/>
                <a:gd name="T19" fmla="*/ 1 h 60"/>
                <a:gd name="T20" fmla="*/ 2 w 60"/>
                <a:gd name="T21" fmla="*/ 1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64" name="Freeform 372"/>
            <p:cNvSpPr>
              <a:spLocks/>
            </p:cNvSpPr>
            <p:nvPr/>
          </p:nvSpPr>
          <p:spPr bwMode="auto">
            <a:xfrm>
              <a:off x="2463" y="1937"/>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65" name="Freeform 373"/>
            <p:cNvSpPr>
              <a:spLocks/>
            </p:cNvSpPr>
            <p:nvPr/>
          </p:nvSpPr>
          <p:spPr bwMode="auto">
            <a:xfrm>
              <a:off x="2357" y="1988"/>
              <a:ext cx="30" cy="29"/>
            </a:xfrm>
            <a:custGeom>
              <a:avLst/>
              <a:gdLst>
                <a:gd name="T0" fmla="*/ 8 w 60"/>
                <a:gd name="T1" fmla="*/ 3 h 59"/>
                <a:gd name="T2" fmla="*/ 8 w 60"/>
                <a:gd name="T3" fmla="*/ 3 h 59"/>
                <a:gd name="T4" fmla="*/ 8 w 60"/>
                <a:gd name="T5" fmla="*/ 2 h 59"/>
                <a:gd name="T6" fmla="*/ 7 w 60"/>
                <a:gd name="T7" fmla="*/ 1 h 59"/>
                <a:gd name="T8" fmla="*/ 7 w 60"/>
                <a:gd name="T9" fmla="*/ 1 h 59"/>
                <a:gd name="T10" fmla="*/ 6 w 60"/>
                <a:gd name="T11" fmla="*/ 0 h 59"/>
                <a:gd name="T12" fmla="*/ 6 w 60"/>
                <a:gd name="T13" fmla="*/ 0 h 59"/>
                <a:gd name="T14" fmla="*/ 5 w 60"/>
                <a:gd name="T15" fmla="*/ 0 h 59"/>
                <a:gd name="T16" fmla="*/ 4 w 60"/>
                <a:gd name="T17" fmla="*/ 0 h 59"/>
                <a:gd name="T18" fmla="*/ 3 w 60"/>
                <a:gd name="T19" fmla="*/ 0 h 59"/>
                <a:gd name="T20" fmla="*/ 2 w 60"/>
                <a:gd name="T21" fmla="*/ 1 h 59"/>
                <a:gd name="T22" fmla="*/ 1 w 60"/>
                <a:gd name="T23" fmla="*/ 2 h 59"/>
                <a:gd name="T24" fmla="*/ 0 w 60"/>
                <a:gd name="T25" fmla="*/ 3 h 59"/>
                <a:gd name="T26" fmla="*/ 1 w 60"/>
                <a:gd name="T27" fmla="*/ 4 h 59"/>
                <a:gd name="T28" fmla="*/ 1 w 60"/>
                <a:gd name="T29" fmla="*/ 5 h 59"/>
                <a:gd name="T30" fmla="*/ 1 w 60"/>
                <a:gd name="T31" fmla="*/ 5 h 59"/>
                <a:gd name="T32" fmla="*/ 2 w 60"/>
                <a:gd name="T33" fmla="*/ 6 h 59"/>
                <a:gd name="T34" fmla="*/ 2 w 60"/>
                <a:gd name="T35" fmla="*/ 6 h 59"/>
                <a:gd name="T36" fmla="*/ 3 w 60"/>
                <a:gd name="T37" fmla="*/ 7 h 59"/>
                <a:gd name="T38" fmla="*/ 3 w 60"/>
                <a:gd name="T39" fmla="*/ 7 h 59"/>
                <a:gd name="T40" fmla="*/ 4 w 60"/>
                <a:gd name="T41" fmla="*/ 7 h 59"/>
                <a:gd name="T42" fmla="*/ 5 w 60"/>
                <a:gd name="T43" fmla="*/ 7 h 59"/>
                <a:gd name="T44" fmla="*/ 6 w 60"/>
                <a:gd name="T45" fmla="*/ 7 h 59"/>
                <a:gd name="T46" fmla="*/ 6 w 60"/>
                <a:gd name="T47" fmla="*/ 6 h 59"/>
                <a:gd name="T48" fmla="*/ 7 w 60"/>
                <a:gd name="T49" fmla="*/ 6 h 59"/>
                <a:gd name="T50" fmla="*/ 7 w 60"/>
                <a:gd name="T51" fmla="*/ 5 h 59"/>
                <a:gd name="T52" fmla="*/ 8 w 60"/>
                <a:gd name="T53" fmla="*/ 5 h 59"/>
                <a:gd name="T54" fmla="*/ 8 w 60"/>
                <a:gd name="T55" fmla="*/ 4 h 59"/>
                <a:gd name="T56" fmla="*/ 8 w 60"/>
                <a:gd name="T57" fmla="*/ 3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66" name="Freeform 374"/>
            <p:cNvSpPr>
              <a:spLocks/>
            </p:cNvSpPr>
            <p:nvPr/>
          </p:nvSpPr>
          <p:spPr bwMode="auto">
            <a:xfrm>
              <a:off x="2365" y="1995"/>
              <a:ext cx="15" cy="15"/>
            </a:xfrm>
            <a:custGeom>
              <a:avLst/>
              <a:gdLst>
                <a:gd name="T0" fmla="*/ 2 w 30"/>
                <a:gd name="T1" fmla="*/ 4 h 29"/>
                <a:gd name="T2" fmla="*/ 2 w 30"/>
                <a:gd name="T3" fmla="*/ 4 h 29"/>
                <a:gd name="T4" fmla="*/ 2 w 30"/>
                <a:gd name="T5" fmla="*/ 4 h 29"/>
                <a:gd name="T6" fmla="*/ 1 w 30"/>
                <a:gd name="T7" fmla="*/ 4 h 29"/>
                <a:gd name="T8" fmla="*/ 1 w 30"/>
                <a:gd name="T9" fmla="*/ 4 h 29"/>
                <a:gd name="T10" fmla="*/ 1 w 30"/>
                <a:gd name="T11" fmla="*/ 3 h 29"/>
                <a:gd name="T12" fmla="*/ 1 w 30"/>
                <a:gd name="T13" fmla="*/ 3 h 29"/>
                <a:gd name="T14" fmla="*/ 0 w 30"/>
                <a:gd name="T15" fmla="*/ 3 h 29"/>
                <a:gd name="T16" fmla="*/ 0 w 30"/>
                <a:gd name="T17" fmla="*/ 2 h 29"/>
                <a:gd name="T18" fmla="*/ 0 w 30"/>
                <a:gd name="T19" fmla="*/ 2 h 29"/>
                <a:gd name="T20" fmla="*/ 1 w 30"/>
                <a:gd name="T21" fmla="*/ 2 h 29"/>
                <a:gd name="T22" fmla="*/ 1 w 30"/>
                <a:gd name="T23" fmla="*/ 1 h 29"/>
                <a:gd name="T24" fmla="*/ 1 w 30"/>
                <a:gd name="T25" fmla="*/ 1 h 29"/>
                <a:gd name="T26" fmla="*/ 1 w 30"/>
                <a:gd name="T27" fmla="*/ 1 h 29"/>
                <a:gd name="T28" fmla="*/ 2 w 30"/>
                <a:gd name="T29" fmla="*/ 1 h 29"/>
                <a:gd name="T30" fmla="*/ 2 w 30"/>
                <a:gd name="T31" fmla="*/ 0 h 29"/>
                <a:gd name="T32" fmla="*/ 2 w 30"/>
                <a:gd name="T33" fmla="*/ 0 h 29"/>
                <a:gd name="T34" fmla="*/ 3 w 30"/>
                <a:gd name="T35" fmla="*/ 0 h 29"/>
                <a:gd name="T36" fmla="*/ 3 w 30"/>
                <a:gd name="T37" fmla="*/ 1 h 29"/>
                <a:gd name="T38" fmla="*/ 3 w 30"/>
                <a:gd name="T39" fmla="*/ 1 h 29"/>
                <a:gd name="T40" fmla="*/ 4 w 30"/>
                <a:gd name="T41" fmla="*/ 1 h 29"/>
                <a:gd name="T42" fmla="*/ 4 w 30"/>
                <a:gd name="T43" fmla="*/ 1 h 29"/>
                <a:gd name="T44" fmla="*/ 4 w 30"/>
                <a:gd name="T45" fmla="*/ 2 h 29"/>
                <a:gd name="T46" fmla="*/ 4 w 30"/>
                <a:gd name="T47" fmla="*/ 2 h 29"/>
                <a:gd name="T48" fmla="*/ 4 w 30"/>
                <a:gd name="T49" fmla="*/ 2 h 29"/>
                <a:gd name="T50" fmla="*/ 4 w 30"/>
                <a:gd name="T51" fmla="*/ 3 h 29"/>
                <a:gd name="T52" fmla="*/ 4 w 30"/>
                <a:gd name="T53" fmla="*/ 4 h 29"/>
                <a:gd name="T54" fmla="*/ 3 w 30"/>
                <a:gd name="T55" fmla="*/ 4 h 29"/>
                <a:gd name="T56" fmla="*/ 2 w 30"/>
                <a:gd name="T57" fmla="*/ 4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67" name="Freeform 375"/>
            <p:cNvSpPr>
              <a:spLocks/>
            </p:cNvSpPr>
            <p:nvPr/>
          </p:nvSpPr>
          <p:spPr bwMode="auto">
            <a:xfrm>
              <a:off x="2658" y="2044"/>
              <a:ext cx="30" cy="30"/>
            </a:xfrm>
            <a:custGeom>
              <a:avLst/>
              <a:gdLst>
                <a:gd name="T0" fmla="*/ 8 w 59"/>
                <a:gd name="T1" fmla="*/ 4 h 60"/>
                <a:gd name="T2" fmla="*/ 8 w 59"/>
                <a:gd name="T3" fmla="*/ 4 h 60"/>
                <a:gd name="T4" fmla="*/ 8 w 59"/>
                <a:gd name="T5" fmla="*/ 3 h 60"/>
                <a:gd name="T6" fmla="*/ 7 w 59"/>
                <a:gd name="T7" fmla="*/ 2 h 60"/>
                <a:gd name="T8" fmla="*/ 7 w 59"/>
                <a:gd name="T9" fmla="*/ 2 h 60"/>
                <a:gd name="T10" fmla="*/ 6 w 59"/>
                <a:gd name="T11" fmla="*/ 1 h 60"/>
                <a:gd name="T12" fmla="*/ 6 w 59"/>
                <a:gd name="T13" fmla="*/ 1 h 60"/>
                <a:gd name="T14" fmla="*/ 5 w 59"/>
                <a:gd name="T15" fmla="*/ 1 h 60"/>
                <a:gd name="T16" fmla="*/ 4 w 59"/>
                <a:gd name="T17" fmla="*/ 0 h 60"/>
                <a:gd name="T18" fmla="*/ 3 w 59"/>
                <a:gd name="T19" fmla="*/ 1 h 60"/>
                <a:gd name="T20" fmla="*/ 2 w 59"/>
                <a:gd name="T21" fmla="*/ 2 h 60"/>
                <a:gd name="T22" fmla="*/ 1 w 59"/>
                <a:gd name="T23" fmla="*/ 3 h 60"/>
                <a:gd name="T24" fmla="*/ 0 w 59"/>
                <a:gd name="T25" fmla="*/ 4 h 60"/>
                <a:gd name="T26" fmla="*/ 1 w 59"/>
                <a:gd name="T27" fmla="*/ 5 h 60"/>
                <a:gd name="T28" fmla="*/ 1 w 59"/>
                <a:gd name="T29" fmla="*/ 6 h 60"/>
                <a:gd name="T30" fmla="*/ 1 w 59"/>
                <a:gd name="T31" fmla="*/ 6 h 60"/>
                <a:gd name="T32" fmla="*/ 2 w 59"/>
                <a:gd name="T33" fmla="*/ 7 h 60"/>
                <a:gd name="T34" fmla="*/ 2 w 59"/>
                <a:gd name="T35" fmla="*/ 7 h 60"/>
                <a:gd name="T36" fmla="*/ 3 w 59"/>
                <a:gd name="T37" fmla="*/ 8 h 60"/>
                <a:gd name="T38" fmla="*/ 3 w 59"/>
                <a:gd name="T39" fmla="*/ 8 h 60"/>
                <a:gd name="T40" fmla="*/ 4 w 59"/>
                <a:gd name="T41" fmla="*/ 8 h 60"/>
                <a:gd name="T42" fmla="*/ 5 w 59"/>
                <a:gd name="T43" fmla="*/ 8 h 60"/>
                <a:gd name="T44" fmla="*/ 6 w 59"/>
                <a:gd name="T45" fmla="*/ 8 h 60"/>
                <a:gd name="T46" fmla="*/ 6 w 59"/>
                <a:gd name="T47" fmla="*/ 7 h 60"/>
                <a:gd name="T48" fmla="*/ 7 w 59"/>
                <a:gd name="T49" fmla="*/ 7 h 60"/>
                <a:gd name="T50" fmla="*/ 7 w 59"/>
                <a:gd name="T51" fmla="*/ 6 h 60"/>
                <a:gd name="T52" fmla="*/ 8 w 59"/>
                <a:gd name="T53" fmla="*/ 6 h 60"/>
                <a:gd name="T54" fmla="*/ 8 w 59"/>
                <a:gd name="T55" fmla="*/ 5 h 60"/>
                <a:gd name="T56" fmla="*/ 8 w 59"/>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68" name="Freeform 376"/>
            <p:cNvSpPr>
              <a:spLocks/>
            </p:cNvSpPr>
            <p:nvPr/>
          </p:nvSpPr>
          <p:spPr bwMode="auto">
            <a:xfrm>
              <a:off x="2666" y="2051"/>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69" name="Freeform 377"/>
            <p:cNvSpPr>
              <a:spLocks/>
            </p:cNvSpPr>
            <p:nvPr/>
          </p:nvSpPr>
          <p:spPr bwMode="auto">
            <a:xfrm>
              <a:off x="2674" y="1787"/>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70" name="Freeform 378"/>
            <p:cNvSpPr>
              <a:spLocks/>
            </p:cNvSpPr>
            <p:nvPr/>
          </p:nvSpPr>
          <p:spPr bwMode="auto">
            <a:xfrm>
              <a:off x="2682" y="1795"/>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71" name="Freeform 379"/>
            <p:cNvSpPr>
              <a:spLocks/>
            </p:cNvSpPr>
            <p:nvPr/>
          </p:nvSpPr>
          <p:spPr bwMode="auto">
            <a:xfrm>
              <a:off x="2677" y="2164"/>
              <a:ext cx="30" cy="29"/>
            </a:xfrm>
            <a:custGeom>
              <a:avLst/>
              <a:gdLst>
                <a:gd name="T0" fmla="*/ 8 w 58"/>
                <a:gd name="T1" fmla="*/ 3 h 60"/>
                <a:gd name="T2" fmla="*/ 8 w 58"/>
                <a:gd name="T3" fmla="*/ 3 h 60"/>
                <a:gd name="T4" fmla="*/ 8 w 58"/>
                <a:gd name="T5" fmla="*/ 2 h 60"/>
                <a:gd name="T6" fmla="*/ 7 w 58"/>
                <a:gd name="T7" fmla="*/ 1 h 60"/>
                <a:gd name="T8" fmla="*/ 7 w 58"/>
                <a:gd name="T9" fmla="*/ 1 h 60"/>
                <a:gd name="T10" fmla="*/ 6 w 58"/>
                <a:gd name="T11" fmla="*/ 0 h 60"/>
                <a:gd name="T12" fmla="*/ 6 w 58"/>
                <a:gd name="T13" fmla="*/ 0 h 60"/>
                <a:gd name="T14" fmla="*/ 5 w 58"/>
                <a:gd name="T15" fmla="*/ 0 h 60"/>
                <a:gd name="T16" fmla="*/ 4 w 58"/>
                <a:gd name="T17" fmla="*/ 0 h 60"/>
                <a:gd name="T18" fmla="*/ 3 w 58"/>
                <a:gd name="T19" fmla="*/ 0 h 60"/>
                <a:gd name="T20" fmla="*/ 1 w 58"/>
                <a:gd name="T21" fmla="*/ 1 h 60"/>
                <a:gd name="T22" fmla="*/ 1 w 58"/>
                <a:gd name="T23" fmla="*/ 2 h 60"/>
                <a:gd name="T24" fmla="*/ 0 w 58"/>
                <a:gd name="T25" fmla="*/ 3 h 60"/>
                <a:gd name="T26" fmla="*/ 0 w 58"/>
                <a:gd name="T27" fmla="*/ 4 h 60"/>
                <a:gd name="T28" fmla="*/ 1 w 58"/>
                <a:gd name="T29" fmla="*/ 5 h 60"/>
                <a:gd name="T30" fmla="*/ 1 w 58"/>
                <a:gd name="T31" fmla="*/ 5 h 60"/>
                <a:gd name="T32" fmla="*/ 1 w 58"/>
                <a:gd name="T33" fmla="*/ 6 h 60"/>
                <a:gd name="T34" fmla="*/ 2 w 58"/>
                <a:gd name="T35" fmla="*/ 6 h 60"/>
                <a:gd name="T36" fmla="*/ 3 w 58"/>
                <a:gd name="T37" fmla="*/ 7 h 60"/>
                <a:gd name="T38" fmla="*/ 3 w 58"/>
                <a:gd name="T39" fmla="*/ 7 h 60"/>
                <a:gd name="T40" fmla="*/ 4 w 58"/>
                <a:gd name="T41" fmla="*/ 7 h 60"/>
                <a:gd name="T42" fmla="*/ 5 w 58"/>
                <a:gd name="T43" fmla="*/ 7 h 60"/>
                <a:gd name="T44" fmla="*/ 6 w 58"/>
                <a:gd name="T45" fmla="*/ 7 h 60"/>
                <a:gd name="T46" fmla="*/ 6 w 58"/>
                <a:gd name="T47" fmla="*/ 6 h 60"/>
                <a:gd name="T48" fmla="*/ 7 w 58"/>
                <a:gd name="T49" fmla="*/ 6 h 60"/>
                <a:gd name="T50" fmla="*/ 7 w 58"/>
                <a:gd name="T51" fmla="*/ 5 h 60"/>
                <a:gd name="T52" fmla="*/ 8 w 58"/>
                <a:gd name="T53" fmla="*/ 5 h 60"/>
                <a:gd name="T54" fmla="*/ 8 w 58"/>
                <a:gd name="T55" fmla="*/ 4 h 60"/>
                <a:gd name="T56" fmla="*/ 8 w 58"/>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72" name="Freeform 380"/>
            <p:cNvSpPr>
              <a:spLocks/>
            </p:cNvSpPr>
            <p:nvPr/>
          </p:nvSpPr>
          <p:spPr bwMode="auto">
            <a:xfrm>
              <a:off x="2685" y="2171"/>
              <a:ext cx="14" cy="15"/>
            </a:xfrm>
            <a:custGeom>
              <a:avLst/>
              <a:gdLst>
                <a:gd name="T0" fmla="*/ 2 w 28"/>
                <a:gd name="T1" fmla="*/ 4 h 30"/>
                <a:gd name="T2" fmla="*/ 2 w 28"/>
                <a:gd name="T3" fmla="*/ 4 h 30"/>
                <a:gd name="T4" fmla="*/ 2 w 28"/>
                <a:gd name="T5" fmla="*/ 4 h 30"/>
                <a:gd name="T6" fmla="*/ 1 w 28"/>
                <a:gd name="T7" fmla="*/ 4 h 30"/>
                <a:gd name="T8" fmla="*/ 1 w 28"/>
                <a:gd name="T9" fmla="*/ 4 h 30"/>
                <a:gd name="T10" fmla="*/ 1 w 28"/>
                <a:gd name="T11" fmla="*/ 3 h 30"/>
                <a:gd name="T12" fmla="*/ 1 w 28"/>
                <a:gd name="T13" fmla="*/ 3 h 30"/>
                <a:gd name="T14" fmla="*/ 0 w 28"/>
                <a:gd name="T15" fmla="*/ 3 h 30"/>
                <a:gd name="T16" fmla="*/ 0 w 28"/>
                <a:gd name="T17" fmla="*/ 2 h 30"/>
                <a:gd name="T18" fmla="*/ 0 w 28"/>
                <a:gd name="T19" fmla="*/ 2 h 30"/>
                <a:gd name="T20" fmla="*/ 1 w 28"/>
                <a:gd name="T21" fmla="*/ 2 h 30"/>
                <a:gd name="T22" fmla="*/ 1 w 28"/>
                <a:gd name="T23" fmla="*/ 1 h 30"/>
                <a:gd name="T24" fmla="*/ 1 w 28"/>
                <a:gd name="T25" fmla="*/ 1 h 30"/>
                <a:gd name="T26" fmla="*/ 1 w 28"/>
                <a:gd name="T27" fmla="*/ 1 h 30"/>
                <a:gd name="T28" fmla="*/ 2 w 28"/>
                <a:gd name="T29" fmla="*/ 1 h 30"/>
                <a:gd name="T30" fmla="*/ 2 w 28"/>
                <a:gd name="T31" fmla="*/ 0 h 30"/>
                <a:gd name="T32" fmla="*/ 2 w 28"/>
                <a:gd name="T33" fmla="*/ 0 h 30"/>
                <a:gd name="T34" fmla="*/ 3 w 28"/>
                <a:gd name="T35" fmla="*/ 0 h 30"/>
                <a:gd name="T36" fmla="*/ 3 w 28"/>
                <a:gd name="T37" fmla="*/ 1 h 30"/>
                <a:gd name="T38" fmla="*/ 3 w 28"/>
                <a:gd name="T39" fmla="*/ 1 h 30"/>
                <a:gd name="T40" fmla="*/ 4 w 28"/>
                <a:gd name="T41" fmla="*/ 1 h 30"/>
                <a:gd name="T42" fmla="*/ 4 w 28"/>
                <a:gd name="T43" fmla="*/ 1 h 30"/>
                <a:gd name="T44" fmla="*/ 4 w 28"/>
                <a:gd name="T45" fmla="*/ 2 h 30"/>
                <a:gd name="T46" fmla="*/ 4 w 28"/>
                <a:gd name="T47" fmla="*/ 2 h 30"/>
                <a:gd name="T48" fmla="*/ 4 w 28"/>
                <a:gd name="T49" fmla="*/ 2 h 30"/>
                <a:gd name="T50" fmla="*/ 4 w 28"/>
                <a:gd name="T51" fmla="*/ 3 h 30"/>
                <a:gd name="T52" fmla="*/ 4 w 28"/>
                <a:gd name="T53" fmla="*/ 4 h 30"/>
                <a:gd name="T54" fmla="*/ 3 w 28"/>
                <a:gd name="T55" fmla="*/ 4 h 30"/>
                <a:gd name="T56" fmla="*/ 2 w 28"/>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73" name="Freeform 381"/>
            <p:cNvSpPr>
              <a:spLocks/>
            </p:cNvSpPr>
            <p:nvPr/>
          </p:nvSpPr>
          <p:spPr bwMode="auto">
            <a:xfrm>
              <a:off x="2539" y="2259"/>
              <a:ext cx="29" cy="30"/>
            </a:xfrm>
            <a:custGeom>
              <a:avLst/>
              <a:gdLst>
                <a:gd name="T0" fmla="*/ 7 w 60"/>
                <a:gd name="T1" fmla="*/ 4 h 60"/>
                <a:gd name="T2" fmla="*/ 7 w 60"/>
                <a:gd name="T3" fmla="*/ 3 h 60"/>
                <a:gd name="T4" fmla="*/ 7 w 60"/>
                <a:gd name="T5" fmla="*/ 3 h 60"/>
                <a:gd name="T6" fmla="*/ 6 w 60"/>
                <a:gd name="T7" fmla="*/ 2 h 60"/>
                <a:gd name="T8" fmla="*/ 6 w 60"/>
                <a:gd name="T9" fmla="*/ 1 h 60"/>
                <a:gd name="T10" fmla="*/ 5 w 60"/>
                <a:gd name="T11" fmla="*/ 1 h 60"/>
                <a:gd name="T12" fmla="*/ 5 w 60"/>
                <a:gd name="T13" fmla="*/ 1 h 60"/>
                <a:gd name="T14" fmla="*/ 4 w 60"/>
                <a:gd name="T15" fmla="*/ 1 h 60"/>
                <a:gd name="T16" fmla="*/ 3 w 60"/>
                <a:gd name="T17" fmla="*/ 0 h 60"/>
                <a:gd name="T18" fmla="*/ 2 w 60"/>
                <a:gd name="T19" fmla="*/ 1 h 60"/>
                <a:gd name="T20" fmla="*/ 1 w 60"/>
                <a:gd name="T21" fmla="*/ 1 h 60"/>
                <a:gd name="T22" fmla="*/ 0 w 60"/>
                <a:gd name="T23" fmla="*/ 3 h 60"/>
                <a:gd name="T24" fmla="*/ 0 w 60"/>
                <a:gd name="T25" fmla="*/ 4 h 60"/>
                <a:gd name="T26" fmla="*/ 0 w 60"/>
                <a:gd name="T27" fmla="*/ 5 h 60"/>
                <a:gd name="T28" fmla="*/ 0 w 60"/>
                <a:gd name="T29" fmla="*/ 6 h 60"/>
                <a:gd name="T30" fmla="*/ 0 w 60"/>
                <a:gd name="T31" fmla="*/ 6 h 60"/>
                <a:gd name="T32" fmla="*/ 1 w 60"/>
                <a:gd name="T33" fmla="*/ 7 h 60"/>
                <a:gd name="T34" fmla="*/ 1 w 60"/>
                <a:gd name="T35" fmla="*/ 7 h 60"/>
                <a:gd name="T36" fmla="*/ 2 w 60"/>
                <a:gd name="T37" fmla="*/ 8 h 60"/>
                <a:gd name="T38" fmla="*/ 3 w 60"/>
                <a:gd name="T39" fmla="*/ 8 h 60"/>
                <a:gd name="T40" fmla="*/ 3 w 60"/>
                <a:gd name="T41" fmla="*/ 8 h 60"/>
                <a:gd name="T42" fmla="*/ 4 w 60"/>
                <a:gd name="T43" fmla="*/ 8 h 60"/>
                <a:gd name="T44" fmla="*/ 5 w 60"/>
                <a:gd name="T45" fmla="*/ 8 h 60"/>
                <a:gd name="T46" fmla="*/ 5 w 60"/>
                <a:gd name="T47" fmla="*/ 7 h 60"/>
                <a:gd name="T48" fmla="*/ 6 w 60"/>
                <a:gd name="T49" fmla="*/ 7 h 60"/>
                <a:gd name="T50" fmla="*/ 6 w 60"/>
                <a:gd name="T51" fmla="*/ 6 h 60"/>
                <a:gd name="T52" fmla="*/ 7 w 60"/>
                <a:gd name="T53" fmla="*/ 6 h 60"/>
                <a:gd name="T54" fmla="*/ 7 w 60"/>
                <a:gd name="T55" fmla="*/ 5 h 60"/>
                <a:gd name="T56" fmla="*/ 7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74" name="Freeform 382"/>
            <p:cNvSpPr>
              <a:spLocks/>
            </p:cNvSpPr>
            <p:nvPr/>
          </p:nvSpPr>
          <p:spPr bwMode="auto">
            <a:xfrm>
              <a:off x="2546" y="2267"/>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75" name="Freeform 383"/>
            <p:cNvSpPr>
              <a:spLocks/>
            </p:cNvSpPr>
            <p:nvPr/>
          </p:nvSpPr>
          <p:spPr bwMode="auto">
            <a:xfrm>
              <a:off x="2416" y="2291"/>
              <a:ext cx="30" cy="30"/>
            </a:xfrm>
            <a:custGeom>
              <a:avLst/>
              <a:gdLst>
                <a:gd name="T0" fmla="*/ 8 w 60"/>
                <a:gd name="T1" fmla="*/ 4 h 59"/>
                <a:gd name="T2" fmla="*/ 8 w 60"/>
                <a:gd name="T3" fmla="*/ 3 h 59"/>
                <a:gd name="T4" fmla="*/ 8 w 60"/>
                <a:gd name="T5" fmla="*/ 3 h 59"/>
                <a:gd name="T6" fmla="*/ 7 w 60"/>
                <a:gd name="T7" fmla="*/ 2 h 59"/>
                <a:gd name="T8" fmla="*/ 7 w 60"/>
                <a:gd name="T9" fmla="*/ 2 h 59"/>
                <a:gd name="T10" fmla="*/ 6 w 60"/>
                <a:gd name="T11" fmla="*/ 1 h 59"/>
                <a:gd name="T12" fmla="*/ 6 w 60"/>
                <a:gd name="T13" fmla="*/ 1 h 59"/>
                <a:gd name="T14" fmla="*/ 5 w 60"/>
                <a:gd name="T15" fmla="*/ 1 h 59"/>
                <a:gd name="T16" fmla="*/ 4 w 60"/>
                <a:gd name="T17" fmla="*/ 0 h 59"/>
                <a:gd name="T18" fmla="*/ 3 w 60"/>
                <a:gd name="T19" fmla="*/ 1 h 59"/>
                <a:gd name="T20" fmla="*/ 2 w 60"/>
                <a:gd name="T21" fmla="*/ 2 h 59"/>
                <a:gd name="T22" fmla="*/ 1 w 60"/>
                <a:gd name="T23" fmla="*/ 3 h 59"/>
                <a:gd name="T24" fmla="*/ 0 w 60"/>
                <a:gd name="T25" fmla="*/ 4 h 59"/>
                <a:gd name="T26" fmla="*/ 1 w 60"/>
                <a:gd name="T27" fmla="*/ 5 h 59"/>
                <a:gd name="T28" fmla="*/ 1 w 60"/>
                <a:gd name="T29" fmla="*/ 6 h 59"/>
                <a:gd name="T30" fmla="*/ 1 w 60"/>
                <a:gd name="T31" fmla="*/ 6 h 59"/>
                <a:gd name="T32" fmla="*/ 1 w 60"/>
                <a:gd name="T33" fmla="*/ 7 h 59"/>
                <a:gd name="T34" fmla="*/ 2 w 60"/>
                <a:gd name="T35" fmla="*/ 7 h 59"/>
                <a:gd name="T36" fmla="*/ 3 w 60"/>
                <a:gd name="T37" fmla="*/ 8 h 59"/>
                <a:gd name="T38" fmla="*/ 3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76" name="Freeform 384"/>
            <p:cNvSpPr>
              <a:spLocks/>
            </p:cNvSpPr>
            <p:nvPr/>
          </p:nvSpPr>
          <p:spPr bwMode="auto">
            <a:xfrm>
              <a:off x="2423" y="2298"/>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77" name="Freeform 385"/>
            <p:cNvSpPr>
              <a:spLocks/>
            </p:cNvSpPr>
            <p:nvPr/>
          </p:nvSpPr>
          <p:spPr bwMode="auto">
            <a:xfrm>
              <a:off x="2344" y="2212"/>
              <a:ext cx="30" cy="29"/>
            </a:xfrm>
            <a:custGeom>
              <a:avLst/>
              <a:gdLst>
                <a:gd name="T0" fmla="*/ 8 w 60"/>
                <a:gd name="T1" fmla="*/ 4 h 57"/>
                <a:gd name="T2" fmla="*/ 8 w 60"/>
                <a:gd name="T3" fmla="*/ 3 h 57"/>
                <a:gd name="T4" fmla="*/ 8 w 60"/>
                <a:gd name="T5" fmla="*/ 3 h 57"/>
                <a:gd name="T6" fmla="*/ 7 w 60"/>
                <a:gd name="T7" fmla="*/ 2 h 57"/>
                <a:gd name="T8" fmla="*/ 7 w 60"/>
                <a:gd name="T9" fmla="*/ 1 h 57"/>
                <a:gd name="T10" fmla="*/ 6 w 60"/>
                <a:gd name="T11" fmla="*/ 1 h 57"/>
                <a:gd name="T12" fmla="*/ 6 w 60"/>
                <a:gd name="T13" fmla="*/ 1 h 57"/>
                <a:gd name="T14" fmla="*/ 5 w 60"/>
                <a:gd name="T15" fmla="*/ 0 h 57"/>
                <a:gd name="T16" fmla="*/ 4 w 60"/>
                <a:gd name="T17" fmla="*/ 0 h 57"/>
                <a:gd name="T18" fmla="*/ 3 w 60"/>
                <a:gd name="T19" fmla="*/ 1 h 57"/>
                <a:gd name="T20" fmla="*/ 2 w 60"/>
                <a:gd name="T21" fmla="*/ 1 h 57"/>
                <a:gd name="T22" fmla="*/ 1 w 60"/>
                <a:gd name="T23" fmla="*/ 3 h 57"/>
                <a:gd name="T24" fmla="*/ 0 w 60"/>
                <a:gd name="T25" fmla="*/ 4 h 57"/>
                <a:gd name="T26" fmla="*/ 1 w 60"/>
                <a:gd name="T27" fmla="*/ 5 h 57"/>
                <a:gd name="T28" fmla="*/ 1 w 60"/>
                <a:gd name="T29" fmla="*/ 5 h 57"/>
                <a:gd name="T30" fmla="*/ 1 w 60"/>
                <a:gd name="T31" fmla="*/ 6 h 57"/>
                <a:gd name="T32" fmla="*/ 1 w 60"/>
                <a:gd name="T33" fmla="*/ 7 h 57"/>
                <a:gd name="T34" fmla="*/ 2 w 60"/>
                <a:gd name="T35" fmla="*/ 7 h 57"/>
                <a:gd name="T36" fmla="*/ 3 w 60"/>
                <a:gd name="T37" fmla="*/ 7 h 57"/>
                <a:gd name="T38" fmla="*/ 3 w 60"/>
                <a:gd name="T39" fmla="*/ 8 h 57"/>
                <a:gd name="T40" fmla="*/ 4 w 60"/>
                <a:gd name="T41" fmla="*/ 8 h 57"/>
                <a:gd name="T42" fmla="*/ 5 w 60"/>
                <a:gd name="T43" fmla="*/ 8 h 57"/>
                <a:gd name="T44" fmla="*/ 6 w 60"/>
                <a:gd name="T45" fmla="*/ 7 h 57"/>
                <a:gd name="T46" fmla="*/ 6 w 60"/>
                <a:gd name="T47" fmla="*/ 7 h 57"/>
                <a:gd name="T48" fmla="*/ 7 w 60"/>
                <a:gd name="T49" fmla="*/ 7 h 57"/>
                <a:gd name="T50" fmla="*/ 7 w 60"/>
                <a:gd name="T51" fmla="*/ 6 h 57"/>
                <a:gd name="T52" fmla="*/ 8 w 60"/>
                <a:gd name="T53" fmla="*/ 5 h 57"/>
                <a:gd name="T54" fmla="*/ 8 w 60"/>
                <a:gd name="T55" fmla="*/ 5 h 57"/>
                <a:gd name="T56" fmla="*/ 8 w 60"/>
                <a:gd name="T57" fmla="*/ 4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78" name="Freeform 386"/>
            <p:cNvSpPr>
              <a:spLocks/>
            </p:cNvSpPr>
            <p:nvPr/>
          </p:nvSpPr>
          <p:spPr bwMode="auto">
            <a:xfrm>
              <a:off x="2351" y="2219"/>
              <a:ext cx="15" cy="14"/>
            </a:xfrm>
            <a:custGeom>
              <a:avLst/>
              <a:gdLst>
                <a:gd name="T0" fmla="*/ 2 w 30"/>
                <a:gd name="T1" fmla="*/ 4 h 27"/>
                <a:gd name="T2" fmla="*/ 2 w 30"/>
                <a:gd name="T3" fmla="*/ 4 h 27"/>
                <a:gd name="T4" fmla="*/ 2 w 30"/>
                <a:gd name="T5" fmla="*/ 4 h 27"/>
                <a:gd name="T6" fmla="*/ 1 w 30"/>
                <a:gd name="T7" fmla="*/ 4 h 27"/>
                <a:gd name="T8" fmla="*/ 1 w 30"/>
                <a:gd name="T9" fmla="*/ 3 h 27"/>
                <a:gd name="T10" fmla="*/ 1 w 30"/>
                <a:gd name="T11" fmla="*/ 3 h 27"/>
                <a:gd name="T12" fmla="*/ 1 w 30"/>
                <a:gd name="T13" fmla="*/ 3 h 27"/>
                <a:gd name="T14" fmla="*/ 0 w 30"/>
                <a:gd name="T15" fmla="*/ 2 h 27"/>
                <a:gd name="T16" fmla="*/ 0 w 30"/>
                <a:gd name="T17" fmla="*/ 2 h 27"/>
                <a:gd name="T18" fmla="*/ 0 w 30"/>
                <a:gd name="T19" fmla="*/ 2 h 27"/>
                <a:gd name="T20" fmla="*/ 1 w 30"/>
                <a:gd name="T21" fmla="*/ 1 h 27"/>
                <a:gd name="T22" fmla="*/ 1 w 30"/>
                <a:gd name="T23" fmla="*/ 1 h 27"/>
                <a:gd name="T24" fmla="*/ 1 w 30"/>
                <a:gd name="T25" fmla="*/ 1 h 27"/>
                <a:gd name="T26" fmla="*/ 1 w 30"/>
                <a:gd name="T27" fmla="*/ 1 h 27"/>
                <a:gd name="T28" fmla="*/ 2 w 30"/>
                <a:gd name="T29" fmla="*/ 0 h 27"/>
                <a:gd name="T30" fmla="*/ 2 w 30"/>
                <a:gd name="T31" fmla="*/ 0 h 27"/>
                <a:gd name="T32" fmla="*/ 2 w 30"/>
                <a:gd name="T33" fmla="*/ 0 h 27"/>
                <a:gd name="T34" fmla="*/ 3 w 30"/>
                <a:gd name="T35" fmla="*/ 0 h 27"/>
                <a:gd name="T36" fmla="*/ 3 w 30"/>
                <a:gd name="T37" fmla="*/ 0 h 27"/>
                <a:gd name="T38" fmla="*/ 3 w 30"/>
                <a:gd name="T39" fmla="*/ 1 h 27"/>
                <a:gd name="T40" fmla="*/ 4 w 30"/>
                <a:gd name="T41" fmla="*/ 1 h 27"/>
                <a:gd name="T42" fmla="*/ 4 w 30"/>
                <a:gd name="T43" fmla="*/ 1 h 27"/>
                <a:gd name="T44" fmla="*/ 4 w 30"/>
                <a:gd name="T45" fmla="*/ 1 h 27"/>
                <a:gd name="T46" fmla="*/ 4 w 30"/>
                <a:gd name="T47" fmla="*/ 2 h 27"/>
                <a:gd name="T48" fmla="*/ 4 w 30"/>
                <a:gd name="T49" fmla="*/ 2 h 27"/>
                <a:gd name="T50" fmla="*/ 4 w 30"/>
                <a:gd name="T51" fmla="*/ 3 h 27"/>
                <a:gd name="T52" fmla="*/ 4 w 30"/>
                <a:gd name="T53" fmla="*/ 3 h 27"/>
                <a:gd name="T54" fmla="*/ 3 w 30"/>
                <a:gd name="T55" fmla="*/ 4 h 27"/>
                <a:gd name="T56" fmla="*/ 2 w 30"/>
                <a:gd name="T57" fmla="*/ 4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79" name="Freeform 387"/>
            <p:cNvSpPr>
              <a:spLocks/>
            </p:cNvSpPr>
            <p:nvPr/>
          </p:nvSpPr>
          <p:spPr bwMode="auto">
            <a:xfrm>
              <a:off x="2458" y="2403"/>
              <a:ext cx="30" cy="30"/>
            </a:xfrm>
            <a:custGeom>
              <a:avLst/>
              <a:gdLst>
                <a:gd name="T0" fmla="*/ 8 w 60"/>
                <a:gd name="T1" fmla="*/ 4 h 60"/>
                <a:gd name="T2" fmla="*/ 8 w 60"/>
                <a:gd name="T3" fmla="*/ 3 h 60"/>
                <a:gd name="T4" fmla="*/ 8 w 60"/>
                <a:gd name="T5" fmla="*/ 3 h 60"/>
                <a:gd name="T6" fmla="*/ 7 w 60"/>
                <a:gd name="T7" fmla="*/ 2 h 60"/>
                <a:gd name="T8" fmla="*/ 7 w 60"/>
                <a:gd name="T9" fmla="*/ 1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1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80" name="Freeform 388"/>
            <p:cNvSpPr>
              <a:spLocks/>
            </p:cNvSpPr>
            <p:nvPr/>
          </p:nvSpPr>
          <p:spPr bwMode="auto">
            <a:xfrm>
              <a:off x="2466" y="2411"/>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81" name="Freeform 389"/>
            <p:cNvSpPr>
              <a:spLocks/>
            </p:cNvSpPr>
            <p:nvPr/>
          </p:nvSpPr>
          <p:spPr bwMode="auto">
            <a:xfrm>
              <a:off x="2403" y="2539"/>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1 w 60"/>
                <a:gd name="T21" fmla="*/ 2 h 60"/>
                <a:gd name="T22" fmla="*/ 1 w 60"/>
                <a:gd name="T23" fmla="*/ 3 h 60"/>
                <a:gd name="T24" fmla="*/ 0 w 60"/>
                <a:gd name="T25" fmla="*/ 4 h 60"/>
                <a:gd name="T26" fmla="*/ 0 w 60"/>
                <a:gd name="T27" fmla="*/ 5 h 60"/>
                <a:gd name="T28" fmla="*/ 1 w 60"/>
                <a:gd name="T29" fmla="*/ 6 h 60"/>
                <a:gd name="T30" fmla="*/ 1 w 60"/>
                <a:gd name="T31" fmla="*/ 6 h 60"/>
                <a:gd name="T32" fmla="*/ 1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82" name="Freeform 390"/>
            <p:cNvSpPr>
              <a:spLocks/>
            </p:cNvSpPr>
            <p:nvPr/>
          </p:nvSpPr>
          <p:spPr bwMode="auto">
            <a:xfrm>
              <a:off x="2410" y="2546"/>
              <a:ext cx="15" cy="15"/>
            </a:xfrm>
            <a:custGeom>
              <a:avLst/>
              <a:gdLst>
                <a:gd name="T0" fmla="*/ 2 w 29"/>
                <a:gd name="T1" fmla="*/ 4 h 30"/>
                <a:gd name="T2" fmla="*/ 2 w 29"/>
                <a:gd name="T3" fmla="*/ 4 h 30"/>
                <a:gd name="T4" fmla="*/ 2 w 29"/>
                <a:gd name="T5" fmla="*/ 4 h 30"/>
                <a:gd name="T6" fmla="*/ 1 w 29"/>
                <a:gd name="T7" fmla="*/ 4 h 30"/>
                <a:gd name="T8" fmla="*/ 1 w 29"/>
                <a:gd name="T9" fmla="*/ 4 h 30"/>
                <a:gd name="T10" fmla="*/ 1 w 29"/>
                <a:gd name="T11" fmla="*/ 3 h 30"/>
                <a:gd name="T12" fmla="*/ 1 w 29"/>
                <a:gd name="T13" fmla="*/ 3 h 30"/>
                <a:gd name="T14" fmla="*/ 0 w 29"/>
                <a:gd name="T15" fmla="*/ 3 h 30"/>
                <a:gd name="T16" fmla="*/ 0 w 29"/>
                <a:gd name="T17" fmla="*/ 2 h 30"/>
                <a:gd name="T18" fmla="*/ 0 w 29"/>
                <a:gd name="T19" fmla="*/ 2 h 30"/>
                <a:gd name="T20" fmla="*/ 1 w 29"/>
                <a:gd name="T21" fmla="*/ 2 h 30"/>
                <a:gd name="T22" fmla="*/ 1 w 29"/>
                <a:gd name="T23" fmla="*/ 1 h 30"/>
                <a:gd name="T24" fmla="*/ 1 w 29"/>
                <a:gd name="T25" fmla="*/ 1 h 30"/>
                <a:gd name="T26" fmla="*/ 1 w 29"/>
                <a:gd name="T27" fmla="*/ 1 h 30"/>
                <a:gd name="T28" fmla="*/ 2 w 29"/>
                <a:gd name="T29" fmla="*/ 1 h 30"/>
                <a:gd name="T30" fmla="*/ 2 w 29"/>
                <a:gd name="T31" fmla="*/ 0 h 30"/>
                <a:gd name="T32" fmla="*/ 2 w 29"/>
                <a:gd name="T33" fmla="*/ 0 h 30"/>
                <a:gd name="T34" fmla="*/ 3 w 29"/>
                <a:gd name="T35" fmla="*/ 0 h 30"/>
                <a:gd name="T36" fmla="*/ 3 w 29"/>
                <a:gd name="T37" fmla="*/ 1 h 30"/>
                <a:gd name="T38" fmla="*/ 3 w 29"/>
                <a:gd name="T39" fmla="*/ 1 h 30"/>
                <a:gd name="T40" fmla="*/ 4 w 29"/>
                <a:gd name="T41" fmla="*/ 1 h 30"/>
                <a:gd name="T42" fmla="*/ 4 w 29"/>
                <a:gd name="T43" fmla="*/ 1 h 30"/>
                <a:gd name="T44" fmla="*/ 4 w 29"/>
                <a:gd name="T45" fmla="*/ 2 h 30"/>
                <a:gd name="T46" fmla="*/ 4 w 29"/>
                <a:gd name="T47" fmla="*/ 2 h 30"/>
                <a:gd name="T48" fmla="*/ 4 w 29"/>
                <a:gd name="T49" fmla="*/ 2 h 30"/>
                <a:gd name="T50" fmla="*/ 4 w 29"/>
                <a:gd name="T51" fmla="*/ 3 h 30"/>
                <a:gd name="T52" fmla="*/ 4 w 29"/>
                <a:gd name="T53" fmla="*/ 4 h 30"/>
                <a:gd name="T54" fmla="*/ 3 w 29"/>
                <a:gd name="T55" fmla="*/ 4 h 30"/>
                <a:gd name="T56" fmla="*/ 2 w 29"/>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83" name="Freeform 391"/>
            <p:cNvSpPr>
              <a:spLocks/>
            </p:cNvSpPr>
            <p:nvPr/>
          </p:nvSpPr>
          <p:spPr bwMode="auto">
            <a:xfrm>
              <a:off x="2480" y="2665"/>
              <a:ext cx="30" cy="29"/>
            </a:xfrm>
            <a:custGeom>
              <a:avLst/>
              <a:gdLst>
                <a:gd name="T0" fmla="*/ 8 w 59"/>
                <a:gd name="T1" fmla="*/ 3 h 59"/>
                <a:gd name="T2" fmla="*/ 8 w 59"/>
                <a:gd name="T3" fmla="*/ 2 h 59"/>
                <a:gd name="T4" fmla="*/ 8 w 59"/>
                <a:gd name="T5" fmla="*/ 2 h 59"/>
                <a:gd name="T6" fmla="*/ 7 w 59"/>
                <a:gd name="T7" fmla="*/ 1 h 59"/>
                <a:gd name="T8" fmla="*/ 7 w 59"/>
                <a:gd name="T9" fmla="*/ 1 h 59"/>
                <a:gd name="T10" fmla="*/ 6 w 59"/>
                <a:gd name="T11" fmla="*/ 0 h 59"/>
                <a:gd name="T12" fmla="*/ 6 w 59"/>
                <a:gd name="T13" fmla="*/ 0 h 59"/>
                <a:gd name="T14" fmla="*/ 5 w 59"/>
                <a:gd name="T15" fmla="*/ 0 h 59"/>
                <a:gd name="T16" fmla="*/ 4 w 59"/>
                <a:gd name="T17" fmla="*/ 0 h 59"/>
                <a:gd name="T18" fmla="*/ 3 w 59"/>
                <a:gd name="T19" fmla="*/ 0 h 59"/>
                <a:gd name="T20" fmla="*/ 2 w 59"/>
                <a:gd name="T21" fmla="*/ 1 h 59"/>
                <a:gd name="T22" fmla="*/ 1 w 59"/>
                <a:gd name="T23" fmla="*/ 2 h 59"/>
                <a:gd name="T24" fmla="*/ 0 w 59"/>
                <a:gd name="T25" fmla="*/ 3 h 59"/>
                <a:gd name="T26" fmla="*/ 1 w 59"/>
                <a:gd name="T27" fmla="*/ 4 h 59"/>
                <a:gd name="T28" fmla="*/ 1 w 59"/>
                <a:gd name="T29" fmla="*/ 5 h 59"/>
                <a:gd name="T30" fmla="*/ 1 w 59"/>
                <a:gd name="T31" fmla="*/ 5 h 59"/>
                <a:gd name="T32" fmla="*/ 2 w 59"/>
                <a:gd name="T33" fmla="*/ 6 h 59"/>
                <a:gd name="T34" fmla="*/ 2 w 59"/>
                <a:gd name="T35" fmla="*/ 6 h 59"/>
                <a:gd name="T36" fmla="*/ 3 w 59"/>
                <a:gd name="T37" fmla="*/ 7 h 59"/>
                <a:gd name="T38" fmla="*/ 3 w 59"/>
                <a:gd name="T39" fmla="*/ 7 h 59"/>
                <a:gd name="T40" fmla="*/ 4 w 59"/>
                <a:gd name="T41" fmla="*/ 7 h 59"/>
                <a:gd name="T42" fmla="*/ 5 w 59"/>
                <a:gd name="T43" fmla="*/ 7 h 59"/>
                <a:gd name="T44" fmla="*/ 6 w 59"/>
                <a:gd name="T45" fmla="*/ 7 h 59"/>
                <a:gd name="T46" fmla="*/ 6 w 59"/>
                <a:gd name="T47" fmla="*/ 6 h 59"/>
                <a:gd name="T48" fmla="*/ 7 w 59"/>
                <a:gd name="T49" fmla="*/ 6 h 59"/>
                <a:gd name="T50" fmla="*/ 7 w 59"/>
                <a:gd name="T51" fmla="*/ 5 h 59"/>
                <a:gd name="T52" fmla="*/ 8 w 59"/>
                <a:gd name="T53" fmla="*/ 5 h 59"/>
                <a:gd name="T54" fmla="*/ 8 w 59"/>
                <a:gd name="T55" fmla="*/ 4 h 59"/>
                <a:gd name="T56" fmla="*/ 8 w 59"/>
                <a:gd name="T57" fmla="*/ 3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84" name="Freeform 392"/>
            <p:cNvSpPr>
              <a:spLocks/>
            </p:cNvSpPr>
            <p:nvPr/>
          </p:nvSpPr>
          <p:spPr bwMode="auto">
            <a:xfrm>
              <a:off x="2487" y="2672"/>
              <a:ext cx="15" cy="14"/>
            </a:xfrm>
            <a:custGeom>
              <a:avLst/>
              <a:gdLst>
                <a:gd name="T0" fmla="*/ 2 w 29"/>
                <a:gd name="T1" fmla="*/ 3 h 29"/>
                <a:gd name="T2" fmla="*/ 2 w 29"/>
                <a:gd name="T3" fmla="*/ 3 h 29"/>
                <a:gd name="T4" fmla="*/ 2 w 29"/>
                <a:gd name="T5" fmla="*/ 3 h 29"/>
                <a:gd name="T6" fmla="*/ 1 w 29"/>
                <a:gd name="T7" fmla="*/ 3 h 29"/>
                <a:gd name="T8" fmla="*/ 1 w 29"/>
                <a:gd name="T9" fmla="*/ 3 h 29"/>
                <a:gd name="T10" fmla="*/ 1 w 29"/>
                <a:gd name="T11" fmla="*/ 2 h 29"/>
                <a:gd name="T12" fmla="*/ 1 w 29"/>
                <a:gd name="T13" fmla="*/ 2 h 29"/>
                <a:gd name="T14" fmla="*/ 0 w 29"/>
                <a:gd name="T15" fmla="*/ 2 h 29"/>
                <a:gd name="T16" fmla="*/ 0 w 29"/>
                <a:gd name="T17" fmla="*/ 1 h 29"/>
                <a:gd name="T18" fmla="*/ 0 w 29"/>
                <a:gd name="T19" fmla="*/ 1 h 29"/>
                <a:gd name="T20" fmla="*/ 1 w 29"/>
                <a:gd name="T21" fmla="*/ 1 h 29"/>
                <a:gd name="T22" fmla="*/ 1 w 29"/>
                <a:gd name="T23" fmla="*/ 0 h 29"/>
                <a:gd name="T24" fmla="*/ 1 w 29"/>
                <a:gd name="T25" fmla="*/ 0 h 29"/>
                <a:gd name="T26" fmla="*/ 1 w 29"/>
                <a:gd name="T27" fmla="*/ 0 h 29"/>
                <a:gd name="T28" fmla="*/ 2 w 29"/>
                <a:gd name="T29" fmla="*/ 0 h 29"/>
                <a:gd name="T30" fmla="*/ 2 w 29"/>
                <a:gd name="T31" fmla="*/ 0 h 29"/>
                <a:gd name="T32" fmla="*/ 2 w 29"/>
                <a:gd name="T33" fmla="*/ 0 h 29"/>
                <a:gd name="T34" fmla="*/ 3 w 29"/>
                <a:gd name="T35" fmla="*/ 0 h 29"/>
                <a:gd name="T36" fmla="*/ 3 w 29"/>
                <a:gd name="T37" fmla="*/ 0 h 29"/>
                <a:gd name="T38" fmla="*/ 3 w 29"/>
                <a:gd name="T39" fmla="*/ 0 h 29"/>
                <a:gd name="T40" fmla="*/ 4 w 29"/>
                <a:gd name="T41" fmla="*/ 0 h 29"/>
                <a:gd name="T42" fmla="*/ 4 w 29"/>
                <a:gd name="T43" fmla="*/ 0 h 29"/>
                <a:gd name="T44" fmla="*/ 4 w 29"/>
                <a:gd name="T45" fmla="*/ 1 h 29"/>
                <a:gd name="T46" fmla="*/ 4 w 29"/>
                <a:gd name="T47" fmla="*/ 1 h 29"/>
                <a:gd name="T48" fmla="*/ 4 w 29"/>
                <a:gd name="T49" fmla="*/ 1 h 29"/>
                <a:gd name="T50" fmla="*/ 4 w 29"/>
                <a:gd name="T51" fmla="*/ 2 h 29"/>
                <a:gd name="T52" fmla="*/ 4 w 29"/>
                <a:gd name="T53" fmla="*/ 3 h 29"/>
                <a:gd name="T54" fmla="*/ 3 w 29"/>
                <a:gd name="T55" fmla="*/ 3 h 29"/>
                <a:gd name="T56" fmla="*/ 2 w 29"/>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85" name="Freeform 393"/>
            <p:cNvSpPr>
              <a:spLocks/>
            </p:cNvSpPr>
            <p:nvPr/>
          </p:nvSpPr>
          <p:spPr bwMode="auto">
            <a:xfrm>
              <a:off x="2624" y="2585"/>
              <a:ext cx="30" cy="29"/>
            </a:xfrm>
            <a:custGeom>
              <a:avLst/>
              <a:gdLst>
                <a:gd name="T0" fmla="*/ 8 w 60"/>
                <a:gd name="T1" fmla="*/ 3 h 59"/>
                <a:gd name="T2" fmla="*/ 8 w 60"/>
                <a:gd name="T3" fmla="*/ 3 h 59"/>
                <a:gd name="T4" fmla="*/ 8 w 60"/>
                <a:gd name="T5" fmla="*/ 2 h 59"/>
                <a:gd name="T6" fmla="*/ 7 w 60"/>
                <a:gd name="T7" fmla="*/ 1 h 59"/>
                <a:gd name="T8" fmla="*/ 7 w 60"/>
                <a:gd name="T9" fmla="*/ 1 h 59"/>
                <a:gd name="T10" fmla="*/ 6 w 60"/>
                <a:gd name="T11" fmla="*/ 0 h 59"/>
                <a:gd name="T12" fmla="*/ 6 w 60"/>
                <a:gd name="T13" fmla="*/ 0 h 59"/>
                <a:gd name="T14" fmla="*/ 5 w 60"/>
                <a:gd name="T15" fmla="*/ 0 h 59"/>
                <a:gd name="T16" fmla="*/ 4 w 60"/>
                <a:gd name="T17" fmla="*/ 0 h 59"/>
                <a:gd name="T18" fmla="*/ 3 w 60"/>
                <a:gd name="T19" fmla="*/ 0 h 59"/>
                <a:gd name="T20" fmla="*/ 2 w 60"/>
                <a:gd name="T21" fmla="*/ 1 h 59"/>
                <a:gd name="T22" fmla="*/ 1 w 60"/>
                <a:gd name="T23" fmla="*/ 2 h 59"/>
                <a:gd name="T24" fmla="*/ 0 w 60"/>
                <a:gd name="T25" fmla="*/ 3 h 59"/>
                <a:gd name="T26" fmla="*/ 1 w 60"/>
                <a:gd name="T27" fmla="*/ 4 h 59"/>
                <a:gd name="T28" fmla="*/ 1 w 60"/>
                <a:gd name="T29" fmla="*/ 5 h 59"/>
                <a:gd name="T30" fmla="*/ 1 w 60"/>
                <a:gd name="T31" fmla="*/ 5 h 59"/>
                <a:gd name="T32" fmla="*/ 2 w 60"/>
                <a:gd name="T33" fmla="*/ 6 h 59"/>
                <a:gd name="T34" fmla="*/ 2 w 60"/>
                <a:gd name="T35" fmla="*/ 6 h 59"/>
                <a:gd name="T36" fmla="*/ 3 w 60"/>
                <a:gd name="T37" fmla="*/ 7 h 59"/>
                <a:gd name="T38" fmla="*/ 4 w 60"/>
                <a:gd name="T39" fmla="*/ 7 h 59"/>
                <a:gd name="T40" fmla="*/ 4 w 60"/>
                <a:gd name="T41" fmla="*/ 7 h 59"/>
                <a:gd name="T42" fmla="*/ 5 w 60"/>
                <a:gd name="T43" fmla="*/ 7 h 59"/>
                <a:gd name="T44" fmla="*/ 6 w 60"/>
                <a:gd name="T45" fmla="*/ 7 h 59"/>
                <a:gd name="T46" fmla="*/ 6 w 60"/>
                <a:gd name="T47" fmla="*/ 6 h 59"/>
                <a:gd name="T48" fmla="*/ 7 w 60"/>
                <a:gd name="T49" fmla="*/ 6 h 59"/>
                <a:gd name="T50" fmla="*/ 7 w 60"/>
                <a:gd name="T51" fmla="*/ 5 h 59"/>
                <a:gd name="T52" fmla="*/ 8 w 60"/>
                <a:gd name="T53" fmla="*/ 5 h 59"/>
                <a:gd name="T54" fmla="*/ 8 w 60"/>
                <a:gd name="T55" fmla="*/ 4 h 59"/>
                <a:gd name="T56" fmla="*/ 8 w 60"/>
                <a:gd name="T57" fmla="*/ 3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86" name="Freeform 394"/>
            <p:cNvSpPr>
              <a:spLocks/>
            </p:cNvSpPr>
            <p:nvPr/>
          </p:nvSpPr>
          <p:spPr bwMode="auto">
            <a:xfrm>
              <a:off x="2631" y="2592"/>
              <a:ext cx="15" cy="14"/>
            </a:xfrm>
            <a:custGeom>
              <a:avLst/>
              <a:gdLst>
                <a:gd name="T0" fmla="*/ 2 w 30"/>
                <a:gd name="T1" fmla="*/ 3 h 29"/>
                <a:gd name="T2" fmla="*/ 2 w 30"/>
                <a:gd name="T3" fmla="*/ 3 h 29"/>
                <a:gd name="T4" fmla="*/ 2 w 30"/>
                <a:gd name="T5" fmla="*/ 3 h 29"/>
                <a:gd name="T6" fmla="*/ 1 w 30"/>
                <a:gd name="T7" fmla="*/ 3 h 29"/>
                <a:gd name="T8" fmla="*/ 1 w 30"/>
                <a:gd name="T9" fmla="*/ 3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0 h 29"/>
                <a:gd name="T24" fmla="*/ 1 w 30"/>
                <a:gd name="T25" fmla="*/ 0 h 29"/>
                <a:gd name="T26" fmla="*/ 1 w 30"/>
                <a:gd name="T27" fmla="*/ 0 h 29"/>
                <a:gd name="T28" fmla="*/ 2 w 30"/>
                <a:gd name="T29" fmla="*/ 0 h 29"/>
                <a:gd name="T30" fmla="*/ 2 w 30"/>
                <a:gd name="T31" fmla="*/ 0 h 29"/>
                <a:gd name="T32" fmla="*/ 2 w 30"/>
                <a:gd name="T33" fmla="*/ 0 h 29"/>
                <a:gd name="T34" fmla="*/ 3 w 30"/>
                <a:gd name="T35" fmla="*/ 0 h 29"/>
                <a:gd name="T36" fmla="*/ 3 w 30"/>
                <a:gd name="T37" fmla="*/ 0 h 29"/>
                <a:gd name="T38" fmla="*/ 3 w 30"/>
                <a:gd name="T39" fmla="*/ 0 h 29"/>
                <a:gd name="T40" fmla="*/ 4 w 30"/>
                <a:gd name="T41" fmla="*/ 0 h 29"/>
                <a:gd name="T42" fmla="*/ 4 w 30"/>
                <a:gd name="T43" fmla="*/ 0 h 29"/>
                <a:gd name="T44" fmla="*/ 4 w 30"/>
                <a:gd name="T45" fmla="*/ 1 h 29"/>
                <a:gd name="T46" fmla="*/ 4 w 30"/>
                <a:gd name="T47" fmla="*/ 1 h 29"/>
                <a:gd name="T48" fmla="*/ 4 w 30"/>
                <a:gd name="T49" fmla="*/ 1 h 29"/>
                <a:gd name="T50" fmla="*/ 4 w 30"/>
                <a:gd name="T51" fmla="*/ 2 h 29"/>
                <a:gd name="T52" fmla="*/ 4 w 30"/>
                <a:gd name="T53" fmla="*/ 3 h 29"/>
                <a:gd name="T54" fmla="*/ 3 w 30"/>
                <a:gd name="T55" fmla="*/ 3 h 29"/>
                <a:gd name="T56" fmla="*/ 2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87" name="Freeform 395"/>
            <p:cNvSpPr>
              <a:spLocks/>
            </p:cNvSpPr>
            <p:nvPr/>
          </p:nvSpPr>
          <p:spPr bwMode="auto">
            <a:xfrm>
              <a:off x="2621" y="2333"/>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88" name="Freeform 396"/>
            <p:cNvSpPr>
              <a:spLocks/>
            </p:cNvSpPr>
            <p:nvPr/>
          </p:nvSpPr>
          <p:spPr bwMode="auto">
            <a:xfrm>
              <a:off x="2628" y="2341"/>
              <a:ext cx="15" cy="15"/>
            </a:xfrm>
            <a:custGeom>
              <a:avLst/>
              <a:gdLst>
                <a:gd name="T0" fmla="*/ 2 w 30"/>
                <a:gd name="T1" fmla="*/ 4 h 29"/>
                <a:gd name="T2" fmla="*/ 2 w 30"/>
                <a:gd name="T3" fmla="*/ 4 h 29"/>
                <a:gd name="T4" fmla="*/ 2 w 30"/>
                <a:gd name="T5" fmla="*/ 4 h 29"/>
                <a:gd name="T6" fmla="*/ 1 w 30"/>
                <a:gd name="T7" fmla="*/ 4 h 29"/>
                <a:gd name="T8" fmla="*/ 1 w 30"/>
                <a:gd name="T9" fmla="*/ 3 h 29"/>
                <a:gd name="T10" fmla="*/ 1 w 30"/>
                <a:gd name="T11" fmla="*/ 3 h 29"/>
                <a:gd name="T12" fmla="*/ 1 w 30"/>
                <a:gd name="T13" fmla="*/ 3 h 29"/>
                <a:gd name="T14" fmla="*/ 0 w 30"/>
                <a:gd name="T15" fmla="*/ 3 h 29"/>
                <a:gd name="T16" fmla="*/ 0 w 30"/>
                <a:gd name="T17" fmla="*/ 2 h 29"/>
                <a:gd name="T18" fmla="*/ 0 w 30"/>
                <a:gd name="T19" fmla="*/ 2 h 29"/>
                <a:gd name="T20" fmla="*/ 1 w 30"/>
                <a:gd name="T21" fmla="*/ 1 h 29"/>
                <a:gd name="T22" fmla="*/ 1 w 30"/>
                <a:gd name="T23" fmla="*/ 1 h 29"/>
                <a:gd name="T24" fmla="*/ 1 w 30"/>
                <a:gd name="T25" fmla="*/ 1 h 29"/>
                <a:gd name="T26" fmla="*/ 1 w 30"/>
                <a:gd name="T27" fmla="*/ 1 h 29"/>
                <a:gd name="T28" fmla="*/ 2 w 30"/>
                <a:gd name="T29" fmla="*/ 1 h 29"/>
                <a:gd name="T30" fmla="*/ 2 w 30"/>
                <a:gd name="T31" fmla="*/ 0 h 29"/>
                <a:gd name="T32" fmla="*/ 2 w 30"/>
                <a:gd name="T33" fmla="*/ 0 h 29"/>
                <a:gd name="T34" fmla="*/ 3 w 30"/>
                <a:gd name="T35" fmla="*/ 0 h 29"/>
                <a:gd name="T36" fmla="*/ 3 w 30"/>
                <a:gd name="T37" fmla="*/ 1 h 29"/>
                <a:gd name="T38" fmla="*/ 3 w 30"/>
                <a:gd name="T39" fmla="*/ 1 h 29"/>
                <a:gd name="T40" fmla="*/ 4 w 30"/>
                <a:gd name="T41" fmla="*/ 1 h 29"/>
                <a:gd name="T42" fmla="*/ 4 w 30"/>
                <a:gd name="T43" fmla="*/ 1 h 29"/>
                <a:gd name="T44" fmla="*/ 4 w 30"/>
                <a:gd name="T45" fmla="*/ 1 h 29"/>
                <a:gd name="T46" fmla="*/ 4 w 30"/>
                <a:gd name="T47" fmla="*/ 2 h 29"/>
                <a:gd name="T48" fmla="*/ 4 w 30"/>
                <a:gd name="T49" fmla="*/ 2 h 29"/>
                <a:gd name="T50" fmla="*/ 4 w 30"/>
                <a:gd name="T51" fmla="*/ 3 h 29"/>
                <a:gd name="T52" fmla="*/ 4 w 30"/>
                <a:gd name="T53" fmla="*/ 3 h 29"/>
                <a:gd name="T54" fmla="*/ 3 w 30"/>
                <a:gd name="T55" fmla="*/ 4 h 29"/>
                <a:gd name="T56" fmla="*/ 2 w 30"/>
                <a:gd name="T57" fmla="*/ 4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89" name="Freeform 397"/>
            <p:cNvSpPr>
              <a:spLocks/>
            </p:cNvSpPr>
            <p:nvPr/>
          </p:nvSpPr>
          <p:spPr bwMode="auto">
            <a:xfrm>
              <a:off x="2709" y="2526"/>
              <a:ext cx="30" cy="30"/>
            </a:xfrm>
            <a:custGeom>
              <a:avLst/>
              <a:gdLst>
                <a:gd name="T0" fmla="*/ 8 w 60"/>
                <a:gd name="T1" fmla="*/ 4 h 59"/>
                <a:gd name="T2" fmla="*/ 8 w 60"/>
                <a:gd name="T3" fmla="*/ 3 h 59"/>
                <a:gd name="T4" fmla="*/ 8 w 60"/>
                <a:gd name="T5" fmla="*/ 3 h 59"/>
                <a:gd name="T6" fmla="*/ 7 w 60"/>
                <a:gd name="T7" fmla="*/ 2 h 59"/>
                <a:gd name="T8" fmla="*/ 7 w 60"/>
                <a:gd name="T9" fmla="*/ 1 h 59"/>
                <a:gd name="T10" fmla="*/ 6 w 60"/>
                <a:gd name="T11" fmla="*/ 1 h 59"/>
                <a:gd name="T12" fmla="*/ 6 w 60"/>
                <a:gd name="T13" fmla="*/ 1 h 59"/>
                <a:gd name="T14" fmla="*/ 5 w 60"/>
                <a:gd name="T15" fmla="*/ 1 h 59"/>
                <a:gd name="T16" fmla="*/ 4 w 60"/>
                <a:gd name="T17" fmla="*/ 0 h 59"/>
                <a:gd name="T18" fmla="*/ 3 w 60"/>
                <a:gd name="T19" fmla="*/ 1 h 59"/>
                <a:gd name="T20" fmla="*/ 2 w 60"/>
                <a:gd name="T21" fmla="*/ 1 h 59"/>
                <a:gd name="T22" fmla="*/ 1 w 60"/>
                <a:gd name="T23" fmla="*/ 3 h 59"/>
                <a:gd name="T24" fmla="*/ 0 w 60"/>
                <a:gd name="T25" fmla="*/ 4 h 59"/>
                <a:gd name="T26" fmla="*/ 1 w 60"/>
                <a:gd name="T27" fmla="*/ 5 h 59"/>
                <a:gd name="T28" fmla="*/ 1 w 60"/>
                <a:gd name="T29" fmla="*/ 6 h 59"/>
                <a:gd name="T30" fmla="*/ 1 w 60"/>
                <a:gd name="T31" fmla="*/ 6 h 59"/>
                <a:gd name="T32" fmla="*/ 2 w 60"/>
                <a:gd name="T33" fmla="*/ 7 h 59"/>
                <a:gd name="T34" fmla="*/ 2 w 60"/>
                <a:gd name="T35" fmla="*/ 7 h 59"/>
                <a:gd name="T36" fmla="*/ 3 w 60"/>
                <a:gd name="T37" fmla="*/ 8 h 59"/>
                <a:gd name="T38" fmla="*/ 3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90" name="Freeform 398"/>
            <p:cNvSpPr>
              <a:spLocks/>
            </p:cNvSpPr>
            <p:nvPr/>
          </p:nvSpPr>
          <p:spPr bwMode="auto">
            <a:xfrm>
              <a:off x="2716" y="2533"/>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91" name="Freeform 399"/>
            <p:cNvSpPr>
              <a:spLocks/>
            </p:cNvSpPr>
            <p:nvPr/>
          </p:nvSpPr>
          <p:spPr bwMode="auto">
            <a:xfrm>
              <a:off x="2821" y="2427"/>
              <a:ext cx="30" cy="30"/>
            </a:xfrm>
            <a:custGeom>
              <a:avLst/>
              <a:gdLst>
                <a:gd name="T0" fmla="*/ 8 w 58"/>
                <a:gd name="T1" fmla="*/ 4 h 58"/>
                <a:gd name="T2" fmla="*/ 8 w 58"/>
                <a:gd name="T3" fmla="*/ 3 h 58"/>
                <a:gd name="T4" fmla="*/ 8 w 58"/>
                <a:gd name="T5" fmla="*/ 3 h 58"/>
                <a:gd name="T6" fmla="*/ 7 w 58"/>
                <a:gd name="T7" fmla="*/ 2 h 58"/>
                <a:gd name="T8" fmla="*/ 7 w 58"/>
                <a:gd name="T9" fmla="*/ 1 h 58"/>
                <a:gd name="T10" fmla="*/ 6 w 58"/>
                <a:gd name="T11" fmla="*/ 1 h 58"/>
                <a:gd name="T12" fmla="*/ 6 w 58"/>
                <a:gd name="T13" fmla="*/ 1 h 58"/>
                <a:gd name="T14" fmla="*/ 5 w 58"/>
                <a:gd name="T15" fmla="*/ 0 h 58"/>
                <a:gd name="T16" fmla="*/ 4 w 58"/>
                <a:gd name="T17" fmla="*/ 0 h 58"/>
                <a:gd name="T18" fmla="*/ 3 w 58"/>
                <a:gd name="T19" fmla="*/ 1 h 58"/>
                <a:gd name="T20" fmla="*/ 1 w 58"/>
                <a:gd name="T21" fmla="*/ 1 h 58"/>
                <a:gd name="T22" fmla="*/ 1 w 58"/>
                <a:gd name="T23" fmla="*/ 3 h 58"/>
                <a:gd name="T24" fmla="*/ 0 w 58"/>
                <a:gd name="T25" fmla="*/ 4 h 58"/>
                <a:gd name="T26" fmla="*/ 0 w 58"/>
                <a:gd name="T27" fmla="*/ 5 h 58"/>
                <a:gd name="T28" fmla="*/ 1 w 58"/>
                <a:gd name="T29" fmla="*/ 6 h 58"/>
                <a:gd name="T30" fmla="*/ 1 w 58"/>
                <a:gd name="T31" fmla="*/ 6 h 58"/>
                <a:gd name="T32" fmla="*/ 1 w 58"/>
                <a:gd name="T33" fmla="*/ 7 h 58"/>
                <a:gd name="T34" fmla="*/ 2 w 58"/>
                <a:gd name="T35" fmla="*/ 7 h 58"/>
                <a:gd name="T36" fmla="*/ 3 w 58"/>
                <a:gd name="T37" fmla="*/ 8 h 58"/>
                <a:gd name="T38" fmla="*/ 3 w 58"/>
                <a:gd name="T39" fmla="*/ 8 h 58"/>
                <a:gd name="T40" fmla="*/ 4 w 58"/>
                <a:gd name="T41" fmla="*/ 8 h 58"/>
                <a:gd name="T42" fmla="*/ 5 w 58"/>
                <a:gd name="T43" fmla="*/ 8 h 58"/>
                <a:gd name="T44" fmla="*/ 6 w 58"/>
                <a:gd name="T45" fmla="*/ 8 h 58"/>
                <a:gd name="T46" fmla="*/ 6 w 58"/>
                <a:gd name="T47" fmla="*/ 7 h 58"/>
                <a:gd name="T48" fmla="*/ 7 w 58"/>
                <a:gd name="T49" fmla="*/ 7 h 58"/>
                <a:gd name="T50" fmla="*/ 7 w 58"/>
                <a:gd name="T51" fmla="*/ 6 h 58"/>
                <a:gd name="T52" fmla="*/ 8 w 58"/>
                <a:gd name="T53" fmla="*/ 6 h 58"/>
                <a:gd name="T54" fmla="*/ 8 w 58"/>
                <a:gd name="T55" fmla="*/ 5 h 58"/>
                <a:gd name="T56" fmla="*/ 8 w 58"/>
                <a:gd name="T57" fmla="*/ 4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92" name="Freeform 400"/>
            <p:cNvSpPr>
              <a:spLocks/>
            </p:cNvSpPr>
            <p:nvPr/>
          </p:nvSpPr>
          <p:spPr bwMode="auto">
            <a:xfrm>
              <a:off x="2829" y="2435"/>
              <a:ext cx="14" cy="14"/>
            </a:xfrm>
            <a:custGeom>
              <a:avLst/>
              <a:gdLst>
                <a:gd name="T0" fmla="*/ 1 w 29"/>
                <a:gd name="T1" fmla="*/ 4 h 28"/>
                <a:gd name="T2" fmla="*/ 1 w 29"/>
                <a:gd name="T3" fmla="*/ 4 h 28"/>
                <a:gd name="T4" fmla="*/ 1 w 29"/>
                <a:gd name="T5" fmla="*/ 4 h 28"/>
                <a:gd name="T6" fmla="*/ 0 w 29"/>
                <a:gd name="T7" fmla="*/ 4 h 28"/>
                <a:gd name="T8" fmla="*/ 0 w 29"/>
                <a:gd name="T9" fmla="*/ 3 h 28"/>
                <a:gd name="T10" fmla="*/ 0 w 29"/>
                <a:gd name="T11" fmla="*/ 3 h 28"/>
                <a:gd name="T12" fmla="*/ 0 w 29"/>
                <a:gd name="T13" fmla="*/ 3 h 28"/>
                <a:gd name="T14" fmla="*/ 0 w 29"/>
                <a:gd name="T15" fmla="*/ 3 h 28"/>
                <a:gd name="T16" fmla="*/ 0 w 29"/>
                <a:gd name="T17" fmla="*/ 2 h 28"/>
                <a:gd name="T18" fmla="*/ 0 w 29"/>
                <a:gd name="T19" fmla="*/ 2 h 28"/>
                <a:gd name="T20" fmla="*/ 0 w 29"/>
                <a:gd name="T21" fmla="*/ 1 h 28"/>
                <a:gd name="T22" fmla="*/ 0 w 29"/>
                <a:gd name="T23" fmla="*/ 1 h 28"/>
                <a:gd name="T24" fmla="*/ 0 w 29"/>
                <a:gd name="T25" fmla="*/ 1 h 28"/>
                <a:gd name="T26" fmla="*/ 0 w 29"/>
                <a:gd name="T27" fmla="*/ 1 h 28"/>
                <a:gd name="T28" fmla="*/ 1 w 29"/>
                <a:gd name="T29" fmla="*/ 1 h 28"/>
                <a:gd name="T30" fmla="*/ 1 w 29"/>
                <a:gd name="T31" fmla="*/ 0 h 28"/>
                <a:gd name="T32" fmla="*/ 1 w 29"/>
                <a:gd name="T33" fmla="*/ 0 h 28"/>
                <a:gd name="T34" fmla="*/ 2 w 29"/>
                <a:gd name="T35" fmla="*/ 0 h 28"/>
                <a:gd name="T36" fmla="*/ 2 w 29"/>
                <a:gd name="T37" fmla="*/ 1 h 28"/>
                <a:gd name="T38" fmla="*/ 3 w 29"/>
                <a:gd name="T39" fmla="*/ 1 h 28"/>
                <a:gd name="T40" fmla="*/ 3 w 29"/>
                <a:gd name="T41" fmla="*/ 1 h 28"/>
                <a:gd name="T42" fmla="*/ 3 w 29"/>
                <a:gd name="T43" fmla="*/ 1 h 28"/>
                <a:gd name="T44" fmla="*/ 3 w 29"/>
                <a:gd name="T45" fmla="*/ 1 h 28"/>
                <a:gd name="T46" fmla="*/ 3 w 29"/>
                <a:gd name="T47" fmla="*/ 2 h 28"/>
                <a:gd name="T48" fmla="*/ 3 w 29"/>
                <a:gd name="T49" fmla="*/ 2 h 28"/>
                <a:gd name="T50" fmla="*/ 3 w 29"/>
                <a:gd name="T51" fmla="*/ 3 h 28"/>
                <a:gd name="T52" fmla="*/ 3 w 29"/>
                <a:gd name="T53" fmla="*/ 3 h 28"/>
                <a:gd name="T54" fmla="*/ 2 w 29"/>
                <a:gd name="T55" fmla="*/ 4 h 28"/>
                <a:gd name="T56" fmla="*/ 1 w 29"/>
                <a:gd name="T57" fmla="*/ 4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93" name="Freeform 401"/>
            <p:cNvSpPr>
              <a:spLocks/>
            </p:cNvSpPr>
            <p:nvPr/>
          </p:nvSpPr>
          <p:spPr bwMode="auto">
            <a:xfrm>
              <a:off x="2818" y="2606"/>
              <a:ext cx="30" cy="30"/>
            </a:xfrm>
            <a:custGeom>
              <a:avLst/>
              <a:gdLst>
                <a:gd name="T0" fmla="*/ 8 w 60"/>
                <a:gd name="T1" fmla="*/ 4 h 60"/>
                <a:gd name="T2" fmla="*/ 8 w 60"/>
                <a:gd name="T3" fmla="*/ 3 h 60"/>
                <a:gd name="T4" fmla="*/ 8 w 60"/>
                <a:gd name="T5" fmla="*/ 3 h 60"/>
                <a:gd name="T6" fmla="*/ 7 w 60"/>
                <a:gd name="T7" fmla="*/ 2 h 60"/>
                <a:gd name="T8" fmla="*/ 7 w 60"/>
                <a:gd name="T9" fmla="*/ 1 h 60"/>
                <a:gd name="T10" fmla="*/ 6 w 60"/>
                <a:gd name="T11" fmla="*/ 1 h 60"/>
                <a:gd name="T12" fmla="*/ 6 w 60"/>
                <a:gd name="T13" fmla="*/ 1 h 60"/>
                <a:gd name="T14" fmla="*/ 5 w 60"/>
                <a:gd name="T15" fmla="*/ 0 h 60"/>
                <a:gd name="T16" fmla="*/ 4 w 60"/>
                <a:gd name="T17" fmla="*/ 0 h 60"/>
                <a:gd name="T18" fmla="*/ 3 w 60"/>
                <a:gd name="T19" fmla="*/ 1 h 60"/>
                <a:gd name="T20" fmla="*/ 2 w 60"/>
                <a:gd name="T21" fmla="*/ 1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94" name="Freeform 402"/>
            <p:cNvSpPr>
              <a:spLocks/>
            </p:cNvSpPr>
            <p:nvPr/>
          </p:nvSpPr>
          <p:spPr bwMode="auto">
            <a:xfrm>
              <a:off x="2826" y="2613"/>
              <a:ext cx="15" cy="15"/>
            </a:xfrm>
            <a:custGeom>
              <a:avLst/>
              <a:gdLst>
                <a:gd name="T0" fmla="*/ 2 w 30"/>
                <a:gd name="T1" fmla="*/ 4 h 28"/>
                <a:gd name="T2" fmla="*/ 2 w 30"/>
                <a:gd name="T3" fmla="*/ 4 h 28"/>
                <a:gd name="T4" fmla="*/ 2 w 30"/>
                <a:gd name="T5" fmla="*/ 4 h 28"/>
                <a:gd name="T6" fmla="*/ 1 w 30"/>
                <a:gd name="T7" fmla="*/ 4 h 28"/>
                <a:gd name="T8" fmla="*/ 1 w 30"/>
                <a:gd name="T9" fmla="*/ 4 h 28"/>
                <a:gd name="T10" fmla="*/ 1 w 30"/>
                <a:gd name="T11" fmla="*/ 3 h 28"/>
                <a:gd name="T12" fmla="*/ 1 w 30"/>
                <a:gd name="T13" fmla="*/ 3 h 28"/>
                <a:gd name="T14" fmla="*/ 0 w 30"/>
                <a:gd name="T15" fmla="*/ 3 h 28"/>
                <a:gd name="T16" fmla="*/ 0 w 30"/>
                <a:gd name="T17" fmla="*/ 2 h 28"/>
                <a:gd name="T18" fmla="*/ 0 w 30"/>
                <a:gd name="T19" fmla="*/ 2 h 28"/>
                <a:gd name="T20" fmla="*/ 1 w 30"/>
                <a:gd name="T21" fmla="*/ 2 h 28"/>
                <a:gd name="T22" fmla="*/ 1 w 30"/>
                <a:gd name="T23" fmla="*/ 1 h 28"/>
                <a:gd name="T24" fmla="*/ 1 w 30"/>
                <a:gd name="T25" fmla="*/ 1 h 28"/>
                <a:gd name="T26" fmla="*/ 1 w 30"/>
                <a:gd name="T27" fmla="*/ 1 h 28"/>
                <a:gd name="T28" fmla="*/ 2 w 30"/>
                <a:gd name="T29" fmla="*/ 1 h 28"/>
                <a:gd name="T30" fmla="*/ 2 w 30"/>
                <a:gd name="T31" fmla="*/ 0 h 28"/>
                <a:gd name="T32" fmla="*/ 2 w 30"/>
                <a:gd name="T33" fmla="*/ 0 h 28"/>
                <a:gd name="T34" fmla="*/ 3 w 30"/>
                <a:gd name="T35" fmla="*/ 0 h 28"/>
                <a:gd name="T36" fmla="*/ 3 w 30"/>
                <a:gd name="T37" fmla="*/ 1 h 28"/>
                <a:gd name="T38" fmla="*/ 3 w 30"/>
                <a:gd name="T39" fmla="*/ 1 h 28"/>
                <a:gd name="T40" fmla="*/ 4 w 30"/>
                <a:gd name="T41" fmla="*/ 1 h 28"/>
                <a:gd name="T42" fmla="*/ 4 w 30"/>
                <a:gd name="T43" fmla="*/ 1 h 28"/>
                <a:gd name="T44" fmla="*/ 4 w 30"/>
                <a:gd name="T45" fmla="*/ 2 h 28"/>
                <a:gd name="T46" fmla="*/ 4 w 30"/>
                <a:gd name="T47" fmla="*/ 2 h 28"/>
                <a:gd name="T48" fmla="*/ 4 w 30"/>
                <a:gd name="T49" fmla="*/ 2 h 28"/>
                <a:gd name="T50" fmla="*/ 4 w 30"/>
                <a:gd name="T51" fmla="*/ 3 h 28"/>
                <a:gd name="T52" fmla="*/ 4 w 30"/>
                <a:gd name="T53" fmla="*/ 4 h 28"/>
                <a:gd name="T54" fmla="*/ 3 w 30"/>
                <a:gd name="T55" fmla="*/ 4 h 28"/>
                <a:gd name="T56" fmla="*/ 2 w 30"/>
                <a:gd name="T57" fmla="*/ 4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95" name="Freeform 403"/>
            <p:cNvSpPr>
              <a:spLocks/>
            </p:cNvSpPr>
            <p:nvPr/>
          </p:nvSpPr>
          <p:spPr bwMode="auto">
            <a:xfrm>
              <a:off x="2802" y="2723"/>
              <a:ext cx="30" cy="30"/>
            </a:xfrm>
            <a:custGeom>
              <a:avLst/>
              <a:gdLst>
                <a:gd name="T0" fmla="*/ 8 w 59"/>
                <a:gd name="T1" fmla="*/ 4 h 60"/>
                <a:gd name="T2" fmla="*/ 8 w 59"/>
                <a:gd name="T3" fmla="*/ 4 h 60"/>
                <a:gd name="T4" fmla="*/ 8 w 59"/>
                <a:gd name="T5" fmla="*/ 3 h 60"/>
                <a:gd name="T6" fmla="*/ 7 w 59"/>
                <a:gd name="T7" fmla="*/ 2 h 60"/>
                <a:gd name="T8" fmla="*/ 7 w 59"/>
                <a:gd name="T9" fmla="*/ 2 h 60"/>
                <a:gd name="T10" fmla="*/ 6 w 59"/>
                <a:gd name="T11" fmla="*/ 1 h 60"/>
                <a:gd name="T12" fmla="*/ 6 w 59"/>
                <a:gd name="T13" fmla="*/ 1 h 60"/>
                <a:gd name="T14" fmla="*/ 5 w 59"/>
                <a:gd name="T15" fmla="*/ 1 h 60"/>
                <a:gd name="T16" fmla="*/ 4 w 59"/>
                <a:gd name="T17" fmla="*/ 0 h 60"/>
                <a:gd name="T18" fmla="*/ 3 w 59"/>
                <a:gd name="T19" fmla="*/ 1 h 60"/>
                <a:gd name="T20" fmla="*/ 2 w 59"/>
                <a:gd name="T21" fmla="*/ 2 h 60"/>
                <a:gd name="T22" fmla="*/ 1 w 59"/>
                <a:gd name="T23" fmla="*/ 3 h 60"/>
                <a:gd name="T24" fmla="*/ 0 w 59"/>
                <a:gd name="T25" fmla="*/ 4 h 60"/>
                <a:gd name="T26" fmla="*/ 1 w 59"/>
                <a:gd name="T27" fmla="*/ 5 h 60"/>
                <a:gd name="T28" fmla="*/ 1 w 59"/>
                <a:gd name="T29" fmla="*/ 6 h 60"/>
                <a:gd name="T30" fmla="*/ 1 w 59"/>
                <a:gd name="T31" fmla="*/ 6 h 60"/>
                <a:gd name="T32" fmla="*/ 2 w 59"/>
                <a:gd name="T33" fmla="*/ 7 h 60"/>
                <a:gd name="T34" fmla="*/ 2 w 59"/>
                <a:gd name="T35" fmla="*/ 7 h 60"/>
                <a:gd name="T36" fmla="*/ 3 w 59"/>
                <a:gd name="T37" fmla="*/ 8 h 60"/>
                <a:gd name="T38" fmla="*/ 3 w 59"/>
                <a:gd name="T39" fmla="*/ 8 h 60"/>
                <a:gd name="T40" fmla="*/ 4 w 59"/>
                <a:gd name="T41" fmla="*/ 8 h 60"/>
                <a:gd name="T42" fmla="*/ 5 w 59"/>
                <a:gd name="T43" fmla="*/ 8 h 60"/>
                <a:gd name="T44" fmla="*/ 6 w 59"/>
                <a:gd name="T45" fmla="*/ 8 h 60"/>
                <a:gd name="T46" fmla="*/ 6 w 59"/>
                <a:gd name="T47" fmla="*/ 7 h 60"/>
                <a:gd name="T48" fmla="*/ 7 w 59"/>
                <a:gd name="T49" fmla="*/ 7 h 60"/>
                <a:gd name="T50" fmla="*/ 7 w 59"/>
                <a:gd name="T51" fmla="*/ 6 h 60"/>
                <a:gd name="T52" fmla="*/ 8 w 59"/>
                <a:gd name="T53" fmla="*/ 6 h 60"/>
                <a:gd name="T54" fmla="*/ 8 w 59"/>
                <a:gd name="T55" fmla="*/ 5 h 60"/>
                <a:gd name="T56" fmla="*/ 8 w 59"/>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96" name="Freeform 404"/>
            <p:cNvSpPr>
              <a:spLocks/>
            </p:cNvSpPr>
            <p:nvPr/>
          </p:nvSpPr>
          <p:spPr bwMode="auto">
            <a:xfrm>
              <a:off x="2810" y="2730"/>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97" name="Freeform 405"/>
            <p:cNvSpPr>
              <a:spLocks/>
            </p:cNvSpPr>
            <p:nvPr/>
          </p:nvSpPr>
          <p:spPr bwMode="auto">
            <a:xfrm>
              <a:off x="3018" y="2652"/>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98" name="Freeform 406"/>
            <p:cNvSpPr>
              <a:spLocks/>
            </p:cNvSpPr>
            <p:nvPr/>
          </p:nvSpPr>
          <p:spPr bwMode="auto">
            <a:xfrm>
              <a:off x="3025" y="2660"/>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699" name="Freeform 407"/>
            <p:cNvSpPr>
              <a:spLocks/>
            </p:cNvSpPr>
            <p:nvPr/>
          </p:nvSpPr>
          <p:spPr bwMode="auto">
            <a:xfrm>
              <a:off x="3124" y="2731"/>
              <a:ext cx="30" cy="30"/>
            </a:xfrm>
            <a:custGeom>
              <a:avLst/>
              <a:gdLst>
                <a:gd name="T0" fmla="*/ 8 w 60"/>
                <a:gd name="T1" fmla="*/ 4 h 59"/>
                <a:gd name="T2" fmla="*/ 8 w 60"/>
                <a:gd name="T3" fmla="*/ 3 h 59"/>
                <a:gd name="T4" fmla="*/ 8 w 60"/>
                <a:gd name="T5" fmla="*/ 3 h 59"/>
                <a:gd name="T6" fmla="*/ 7 w 60"/>
                <a:gd name="T7" fmla="*/ 2 h 59"/>
                <a:gd name="T8" fmla="*/ 7 w 60"/>
                <a:gd name="T9" fmla="*/ 2 h 59"/>
                <a:gd name="T10" fmla="*/ 6 w 60"/>
                <a:gd name="T11" fmla="*/ 1 h 59"/>
                <a:gd name="T12" fmla="*/ 6 w 60"/>
                <a:gd name="T13" fmla="*/ 1 h 59"/>
                <a:gd name="T14" fmla="*/ 5 w 60"/>
                <a:gd name="T15" fmla="*/ 1 h 59"/>
                <a:gd name="T16" fmla="*/ 4 w 60"/>
                <a:gd name="T17" fmla="*/ 0 h 59"/>
                <a:gd name="T18" fmla="*/ 3 w 60"/>
                <a:gd name="T19" fmla="*/ 1 h 59"/>
                <a:gd name="T20" fmla="*/ 2 w 60"/>
                <a:gd name="T21" fmla="*/ 2 h 59"/>
                <a:gd name="T22" fmla="*/ 1 w 60"/>
                <a:gd name="T23" fmla="*/ 3 h 59"/>
                <a:gd name="T24" fmla="*/ 0 w 60"/>
                <a:gd name="T25" fmla="*/ 4 h 59"/>
                <a:gd name="T26" fmla="*/ 1 w 60"/>
                <a:gd name="T27" fmla="*/ 5 h 59"/>
                <a:gd name="T28" fmla="*/ 1 w 60"/>
                <a:gd name="T29" fmla="*/ 6 h 59"/>
                <a:gd name="T30" fmla="*/ 1 w 60"/>
                <a:gd name="T31" fmla="*/ 6 h 59"/>
                <a:gd name="T32" fmla="*/ 2 w 60"/>
                <a:gd name="T33" fmla="*/ 7 h 59"/>
                <a:gd name="T34" fmla="*/ 2 w 60"/>
                <a:gd name="T35" fmla="*/ 7 h 59"/>
                <a:gd name="T36" fmla="*/ 3 w 60"/>
                <a:gd name="T37" fmla="*/ 8 h 59"/>
                <a:gd name="T38" fmla="*/ 4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00" name="Freeform 408"/>
            <p:cNvSpPr>
              <a:spLocks/>
            </p:cNvSpPr>
            <p:nvPr/>
          </p:nvSpPr>
          <p:spPr bwMode="auto">
            <a:xfrm>
              <a:off x="3132" y="2738"/>
              <a:ext cx="15" cy="15"/>
            </a:xfrm>
            <a:custGeom>
              <a:avLst/>
              <a:gdLst>
                <a:gd name="T0" fmla="*/ 2 w 30"/>
                <a:gd name="T1" fmla="*/ 4 h 29"/>
                <a:gd name="T2" fmla="*/ 2 w 30"/>
                <a:gd name="T3" fmla="*/ 4 h 29"/>
                <a:gd name="T4" fmla="*/ 2 w 30"/>
                <a:gd name="T5" fmla="*/ 4 h 29"/>
                <a:gd name="T6" fmla="*/ 1 w 30"/>
                <a:gd name="T7" fmla="*/ 4 h 29"/>
                <a:gd name="T8" fmla="*/ 1 w 30"/>
                <a:gd name="T9" fmla="*/ 4 h 29"/>
                <a:gd name="T10" fmla="*/ 1 w 30"/>
                <a:gd name="T11" fmla="*/ 3 h 29"/>
                <a:gd name="T12" fmla="*/ 1 w 30"/>
                <a:gd name="T13" fmla="*/ 3 h 29"/>
                <a:gd name="T14" fmla="*/ 0 w 30"/>
                <a:gd name="T15" fmla="*/ 3 h 29"/>
                <a:gd name="T16" fmla="*/ 0 w 30"/>
                <a:gd name="T17" fmla="*/ 2 h 29"/>
                <a:gd name="T18" fmla="*/ 0 w 30"/>
                <a:gd name="T19" fmla="*/ 2 h 29"/>
                <a:gd name="T20" fmla="*/ 1 w 30"/>
                <a:gd name="T21" fmla="*/ 2 h 29"/>
                <a:gd name="T22" fmla="*/ 1 w 30"/>
                <a:gd name="T23" fmla="*/ 1 h 29"/>
                <a:gd name="T24" fmla="*/ 1 w 30"/>
                <a:gd name="T25" fmla="*/ 1 h 29"/>
                <a:gd name="T26" fmla="*/ 1 w 30"/>
                <a:gd name="T27" fmla="*/ 1 h 29"/>
                <a:gd name="T28" fmla="*/ 2 w 30"/>
                <a:gd name="T29" fmla="*/ 1 h 29"/>
                <a:gd name="T30" fmla="*/ 2 w 30"/>
                <a:gd name="T31" fmla="*/ 0 h 29"/>
                <a:gd name="T32" fmla="*/ 2 w 30"/>
                <a:gd name="T33" fmla="*/ 0 h 29"/>
                <a:gd name="T34" fmla="*/ 3 w 30"/>
                <a:gd name="T35" fmla="*/ 0 h 29"/>
                <a:gd name="T36" fmla="*/ 3 w 30"/>
                <a:gd name="T37" fmla="*/ 1 h 29"/>
                <a:gd name="T38" fmla="*/ 3 w 30"/>
                <a:gd name="T39" fmla="*/ 1 h 29"/>
                <a:gd name="T40" fmla="*/ 4 w 30"/>
                <a:gd name="T41" fmla="*/ 1 h 29"/>
                <a:gd name="T42" fmla="*/ 4 w 30"/>
                <a:gd name="T43" fmla="*/ 1 h 29"/>
                <a:gd name="T44" fmla="*/ 4 w 30"/>
                <a:gd name="T45" fmla="*/ 2 h 29"/>
                <a:gd name="T46" fmla="*/ 4 w 30"/>
                <a:gd name="T47" fmla="*/ 2 h 29"/>
                <a:gd name="T48" fmla="*/ 4 w 30"/>
                <a:gd name="T49" fmla="*/ 2 h 29"/>
                <a:gd name="T50" fmla="*/ 4 w 30"/>
                <a:gd name="T51" fmla="*/ 3 h 29"/>
                <a:gd name="T52" fmla="*/ 4 w 30"/>
                <a:gd name="T53" fmla="*/ 4 h 29"/>
                <a:gd name="T54" fmla="*/ 3 w 30"/>
                <a:gd name="T55" fmla="*/ 4 h 29"/>
                <a:gd name="T56" fmla="*/ 2 w 30"/>
                <a:gd name="T57" fmla="*/ 4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01" name="Freeform 409"/>
            <p:cNvSpPr>
              <a:spLocks/>
            </p:cNvSpPr>
            <p:nvPr/>
          </p:nvSpPr>
          <p:spPr bwMode="auto">
            <a:xfrm>
              <a:off x="3079" y="2462"/>
              <a:ext cx="30" cy="30"/>
            </a:xfrm>
            <a:custGeom>
              <a:avLst/>
              <a:gdLst>
                <a:gd name="T0" fmla="*/ 8 w 59"/>
                <a:gd name="T1" fmla="*/ 4 h 60"/>
                <a:gd name="T2" fmla="*/ 8 w 59"/>
                <a:gd name="T3" fmla="*/ 3 h 60"/>
                <a:gd name="T4" fmla="*/ 8 w 59"/>
                <a:gd name="T5" fmla="*/ 3 h 60"/>
                <a:gd name="T6" fmla="*/ 7 w 59"/>
                <a:gd name="T7" fmla="*/ 2 h 60"/>
                <a:gd name="T8" fmla="*/ 7 w 59"/>
                <a:gd name="T9" fmla="*/ 1 h 60"/>
                <a:gd name="T10" fmla="*/ 6 w 59"/>
                <a:gd name="T11" fmla="*/ 1 h 60"/>
                <a:gd name="T12" fmla="*/ 6 w 59"/>
                <a:gd name="T13" fmla="*/ 1 h 60"/>
                <a:gd name="T14" fmla="*/ 5 w 59"/>
                <a:gd name="T15" fmla="*/ 0 h 60"/>
                <a:gd name="T16" fmla="*/ 4 w 59"/>
                <a:gd name="T17" fmla="*/ 0 h 60"/>
                <a:gd name="T18" fmla="*/ 3 w 59"/>
                <a:gd name="T19" fmla="*/ 1 h 60"/>
                <a:gd name="T20" fmla="*/ 2 w 59"/>
                <a:gd name="T21" fmla="*/ 1 h 60"/>
                <a:gd name="T22" fmla="*/ 1 w 59"/>
                <a:gd name="T23" fmla="*/ 3 h 60"/>
                <a:gd name="T24" fmla="*/ 0 w 59"/>
                <a:gd name="T25" fmla="*/ 4 h 60"/>
                <a:gd name="T26" fmla="*/ 0 w 59"/>
                <a:gd name="T27" fmla="*/ 5 h 60"/>
                <a:gd name="T28" fmla="*/ 1 w 59"/>
                <a:gd name="T29" fmla="*/ 6 h 60"/>
                <a:gd name="T30" fmla="*/ 1 w 59"/>
                <a:gd name="T31" fmla="*/ 6 h 60"/>
                <a:gd name="T32" fmla="*/ 2 w 59"/>
                <a:gd name="T33" fmla="*/ 7 h 60"/>
                <a:gd name="T34" fmla="*/ 2 w 59"/>
                <a:gd name="T35" fmla="*/ 7 h 60"/>
                <a:gd name="T36" fmla="*/ 3 w 59"/>
                <a:gd name="T37" fmla="*/ 8 h 60"/>
                <a:gd name="T38" fmla="*/ 4 w 59"/>
                <a:gd name="T39" fmla="*/ 8 h 60"/>
                <a:gd name="T40" fmla="*/ 4 w 59"/>
                <a:gd name="T41" fmla="*/ 8 h 60"/>
                <a:gd name="T42" fmla="*/ 5 w 59"/>
                <a:gd name="T43" fmla="*/ 8 h 60"/>
                <a:gd name="T44" fmla="*/ 6 w 59"/>
                <a:gd name="T45" fmla="*/ 8 h 60"/>
                <a:gd name="T46" fmla="*/ 6 w 59"/>
                <a:gd name="T47" fmla="*/ 7 h 60"/>
                <a:gd name="T48" fmla="*/ 7 w 59"/>
                <a:gd name="T49" fmla="*/ 7 h 60"/>
                <a:gd name="T50" fmla="*/ 7 w 59"/>
                <a:gd name="T51" fmla="*/ 6 h 60"/>
                <a:gd name="T52" fmla="*/ 8 w 59"/>
                <a:gd name="T53" fmla="*/ 6 h 60"/>
                <a:gd name="T54" fmla="*/ 8 w 59"/>
                <a:gd name="T55" fmla="*/ 5 h 60"/>
                <a:gd name="T56" fmla="*/ 8 w 59"/>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02" name="Freeform 410"/>
            <p:cNvSpPr>
              <a:spLocks/>
            </p:cNvSpPr>
            <p:nvPr/>
          </p:nvSpPr>
          <p:spPr bwMode="auto">
            <a:xfrm>
              <a:off x="3087" y="2469"/>
              <a:ext cx="14" cy="15"/>
            </a:xfrm>
            <a:custGeom>
              <a:avLst/>
              <a:gdLst>
                <a:gd name="T0" fmla="*/ 1 w 29"/>
                <a:gd name="T1" fmla="*/ 4 h 28"/>
                <a:gd name="T2" fmla="*/ 1 w 29"/>
                <a:gd name="T3" fmla="*/ 4 h 28"/>
                <a:gd name="T4" fmla="*/ 1 w 29"/>
                <a:gd name="T5" fmla="*/ 4 h 28"/>
                <a:gd name="T6" fmla="*/ 0 w 29"/>
                <a:gd name="T7" fmla="*/ 4 h 28"/>
                <a:gd name="T8" fmla="*/ 0 w 29"/>
                <a:gd name="T9" fmla="*/ 4 h 28"/>
                <a:gd name="T10" fmla="*/ 0 w 29"/>
                <a:gd name="T11" fmla="*/ 3 h 28"/>
                <a:gd name="T12" fmla="*/ 0 w 29"/>
                <a:gd name="T13" fmla="*/ 3 h 28"/>
                <a:gd name="T14" fmla="*/ 0 w 29"/>
                <a:gd name="T15" fmla="*/ 3 h 28"/>
                <a:gd name="T16" fmla="*/ 0 w 29"/>
                <a:gd name="T17" fmla="*/ 2 h 28"/>
                <a:gd name="T18" fmla="*/ 0 w 29"/>
                <a:gd name="T19" fmla="*/ 2 h 28"/>
                <a:gd name="T20" fmla="*/ 0 w 29"/>
                <a:gd name="T21" fmla="*/ 2 h 28"/>
                <a:gd name="T22" fmla="*/ 0 w 29"/>
                <a:gd name="T23" fmla="*/ 1 h 28"/>
                <a:gd name="T24" fmla="*/ 0 w 29"/>
                <a:gd name="T25" fmla="*/ 1 h 28"/>
                <a:gd name="T26" fmla="*/ 0 w 29"/>
                <a:gd name="T27" fmla="*/ 1 h 28"/>
                <a:gd name="T28" fmla="*/ 1 w 29"/>
                <a:gd name="T29" fmla="*/ 1 h 28"/>
                <a:gd name="T30" fmla="*/ 1 w 29"/>
                <a:gd name="T31" fmla="*/ 0 h 28"/>
                <a:gd name="T32" fmla="*/ 1 w 29"/>
                <a:gd name="T33" fmla="*/ 0 h 28"/>
                <a:gd name="T34" fmla="*/ 2 w 29"/>
                <a:gd name="T35" fmla="*/ 0 h 28"/>
                <a:gd name="T36" fmla="*/ 2 w 29"/>
                <a:gd name="T37" fmla="*/ 1 h 28"/>
                <a:gd name="T38" fmla="*/ 2 w 29"/>
                <a:gd name="T39" fmla="*/ 1 h 28"/>
                <a:gd name="T40" fmla="*/ 3 w 29"/>
                <a:gd name="T41" fmla="*/ 1 h 28"/>
                <a:gd name="T42" fmla="*/ 3 w 29"/>
                <a:gd name="T43" fmla="*/ 1 h 28"/>
                <a:gd name="T44" fmla="*/ 3 w 29"/>
                <a:gd name="T45" fmla="*/ 2 h 28"/>
                <a:gd name="T46" fmla="*/ 3 w 29"/>
                <a:gd name="T47" fmla="*/ 2 h 28"/>
                <a:gd name="T48" fmla="*/ 3 w 29"/>
                <a:gd name="T49" fmla="*/ 2 h 28"/>
                <a:gd name="T50" fmla="*/ 3 w 29"/>
                <a:gd name="T51" fmla="*/ 3 h 28"/>
                <a:gd name="T52" fmla="*/ 3 w 29"/>
                <a:gd name="T53" fmla="*/ 4 h 28"/>
                <a:gd name="T54" fmla="*/ 2 w 29"/>
                <a:gd name="T55" fmla="*/ 4 h 28"/>
                <a:gd name="T56" fmla="*/ 1 w 29"/>
                <a:gd name="T57" fmla="*/ 4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03" name="Freeform 411"/>
            <p:cNvSpPr>
              <a:spLocks/>
            </p:cNvSpPr>
            <p:nvPr/>
          </p:nvSpPr>
          <p:spPr bwMode="auto">
            <a:xfrm>
              <a:off x="3234" y="2443"/>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04" name="Freeform 412"/>
            <p:cNvSpPr>
              <a:spLocks/>
            </p:cNvSpPr>
            <p:nvPr/>
          </p:nvSpPr>
          <p:spPr bwMode="auto">
            <a:xfrm>
              <a:off x="3241" y="2450"/>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05" name="Freeform 413"/>
            <p:cNvSpPr>
              <a:spLocks/>
            </p:cNvSpPr>
            <p:nvPr/>
          </p:nvSpPr>
          <p:spPr bwMode="auto">
            <a:xfrm>
              <a:off x="3207" y="2590"/>
              <a:ext cx="30" cy="30"/>
            </a:xfrm>
            <a:custGeom>
              <a:avLst/>
              <a:gdLst>
                <a:gd name="T0" fmla="*/ 8 w 60"/>
                <a:gd name="T1" fmla="*/ 4 h 60"/>
                <a:gd name="T2" fmla="*/ 8 w 60"/>
                <a:gd name="T3" fmla="*/ 4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1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06" name="Freeform 414"/>
            <p:cNvSpPr>
              <a:spLocks/>
            </p:cNvSpPr>
            <p:nvPr/>
          </p:nvSpPr>
          <p:spPr bwMode="auto">
            <a:xfrm>
              <a:off x="3215" y="2597"/>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07" name="Freeform 415"/>
            <p:cNvSpPr>
              <a:spLocks/>
            </p:cNvSpPr>
            <p:nvPr/>
          </p:nvSpPr>
          <p:spPr bwMode="auto">
            <a:xfrm>
              <a:off x="3231" y="2715"/>
              <a:ext cx="30" cy="30"/>
            </a:xfrm>
            <a:custGeom>
              <a:avLst/>
              <a:gdLst>
                <a:gd name="T0" fmla="*/ 8 w 58"/>
                <a:gd name="T1" fmla="*/ 4 h 59"/>
                <a:gd name="T2" fmla="*/ 8 w 58"/>
                <a:gd name="T3" fmla="*/ 3 h 59"/>
                <a:gd name="T4" fmla="*/ 8 w 58"/>
                <a:gd name="T5" fmla="*/ 3 h 59"/>
                <a:gd name="T6" fmla="*/ 7 w 58"/>
                <a:gd name="T7" fmla="*/ 2 h 59"/>
                <a:gd name="T8" fmla="*/ 7 w 58"/>
                <a:gd name="T9" fmla="*/ 2 h 59"/>
                <a:gd name="T10" fmla="*/ 6 w 58"/>
                <a:gd name="T11" fmla="*/ 1 h 59"/>
                <a:gd name="T12" fmla="*/ 6 w 58"/>
                <a:gd name="T13" fmla="*/ 1 h 59"/>
                <a:gd name="T14" fmla="*/ 5 w 58"/>
                <a:gd name="T15" fmla="*/ 0 h 59"/>
                <a:gd name="T16" fmla="*/ 4 w 58"/>
                <a:gd name="T17" fmla="*/ 0 h 59"/>
                <a:gd name="T18" fmla="*/ 3 w 58"/>
                <a:gd name="T19" fmla="*/ 1 h 59"/>
                <a:gd name="T20" fmla="*/ 1 w 58"/>
                <a:gd name="T21" fmla="*/ 2 h 59"/>
                <a:gd name="T22" fmla="*/ 1 w 58"/>
                <a:gd name="T23" fmla="*/ 3 h 59"/>
                <a:gd name="T24" fmla="*/ 0 w 58"/>
                <a:gd name="T25" fmla="*/ 4 h 59"/>
                <a:gd name="T26" fmla="*/ 0 w 58"/>
                <a:gd name="T27" fmla="*/ 5 h 59"/>
                <a:gd name="T28" fmla="*/ 1 w 58"/>
                <a:gd name="T29" fmla="*/ 6 h 59"/>
                <a:gd name="T30" fmla="*/ 1 w 58"/>
                <a:gd name="T31" fmla="*/ 6 h 59"/>
                <a:gd name="T32" fmla="*/ 1 w 58"/>
                <a:gd name="T33" fmla="*/ 7 h 59"/>
                <a:gd name="T34" fmla="*/ 2 w 58"/>
                <a:gd name="T35" fmla="*/ 7 h 59"/>
                <a:gd name="T36" fmla="*/ 3 w 58"/>
                <a:gd name="T37" fmla="*/ 8 h 59"/>
                <a:gd name="T38" fmla="*/ 3 w 58"/>
                <a:gd name="T39" fmla="*/ 8 h 59"/>
                <a:gd name="T40" fmla="*/ 4 w 58"/>
                <a:gd name="T41" fmla="*/ 8 h 59"/>
                <a:gd name="T42" fmla="*/ 5 w 58"/>
                <a:gd name="T43" fmla="*/ 8 h 59"/>
                <a:gd name="T44" fmla="*/ 6 w 58"/>
                <a:gd name="T45" fmla="*/ 8 h 59"/>
                <a:gd name="T46" fmla="*/ 6 w 58"/>
                <a:gd name="T47" fmla="*/ 7 h 59"/>
                <a:gd name="T48" fmla="*/ 7 w 58"/>
                <a:gd name="T49" fmla="*/ 7 h 59"/>
                <a:gd name="T50" fmla="*/ 7 w 58"/>
                <a:gd name="T51" fmla="*/ 6 h 59"/>
                <a:gd name="T52" fmla="*/ 8 w 58"/>
                <a:gd name="T53" fmla="*/ 6 h 59"/>
                <a:gd name="T54" fmla="*/ 8 w 58"/>
                <a:gd name="T55" fmla="*/ 5 h 59"/>
                <a:gd name="T56" fmla="*/ 8 w 58"/>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08" name="Freeform 416"/>
            <p:cNvSpPr>
              <a:spLocks/>
            </p:cNvSpPr>
            <p:nvPr/>
          </p:nvSpPr>
          <p:spPr bwMode="auto">
            <a:xfrm>
              <a:off x="3239" y="2723"/>
              <a:ext cx="14" cy="14"/>
            </a:xfrm>
            <a:custGeom>
              <a:avLst/>
              <a:gdLst>
                <a:gd name="T0" fmla="*/ 2 w 28"/>
                <a:gd name="T1" fmla="*/ 3 h 29"/>
                <a:gd name="T2" fmla="*/ 2 w 28"/>
                <a:gd name="T3" fmla="*/ 3 h 29"/>
                <a:gd name="T4" fmla="*/ 2 w 28"/>
                <a:gd name="T5" fmla="*/ 3 h 29"/>
                <a:gd name="T6" fmla="*/ 1 w 28"/>
                <a:gd name="T7" fmla="*/ 3 h 29"/>
                <a:gd name="T8" fmla="*/ 1 w 28"/>
                <a:gd name="T9" fmla="*/ 3 h 29"/>
                <a:gd name="T10" fmla="*/ 1 w 28"/>
                <a:gd name="T11" fmla="*/ 2 h 29"/>
                <a:gd name="T12" fmla="*/ 1 w 28"/>
                <a:gd name="T13" fmla="*/ 2 h 29"/>
                <a:gd name="T14" fmla="*/ 0 w 28"/>
                <a:gd name="T15" fmla="*/ 2 h 29"/>
                <a:gd name="T16" fmla="*/ 0 w 28"/>
                <a:gd name="T17" fmla="*/ 1 h 29"/>
                <a:gd name="T18" fmla="*/ 0 w 28"/>
                <a:gd name="T19" fmla="*/ 1 h 29"/>
                <a:gd name="T20" fmla="*/ 1 w 28"/>
                <a:gd name="T21" fmla="*/ 1 h 29"/>
                <a:gd name="T22" fmla="*/ 1 w 28"/>
                <a:gd name="T23" fmla="*/ 0 h 29"/>
                <a:gd name="T24" fmla="*/ 1 w 28"/>
                <a:gd name="T25" fmla="*/ 0 h 29"/>
                <a:gd name="T26" fmla="*/ 1 w 28"/>
                <a:gd name="T27" fmla="*/ 0 h 29"/>
                <a:gd name="T28" fmla="*/ 2 w 28"/>
                <a:gd name="T29" fmla="*/ 0 h 29"/>
                <a:gd name="T30" fmla="*/ 2 w 28"/>
                <a:gd name="T31" fmla="*/ 0 h 29"/>
                <a:gd name="T32" fmla="*/ 2 w 28"/>
                <a:gd name="T33" fmla="*/ 0 h 29"/>
                <a:gd name="T34" fmla="*/ 3 w 28"/>
                <a:gd name="T35" fmla="*/ 0 h 29"/>
                <a:gd name="T36" fmla="*/ 3 w 28"/>
                <a:gd name="T37" fmla="*/ 0 h 29"/>
                <a:gd name="T38" fmla="*/ 3 w 28"/>
                <a:gd name="T39" fmla="*/ 0 h 29"/>
                <a:gd name="T40" fmla="*/ 4 w 28"/>
                <a:gd name="T41" fmla="*/ 0 h 29"/>
                <a:gd name="T42" fmla="*/ 4 w 28"/>
                <a:gd name="T43" fmla="*/ 0 h 29"/>
                <a:gd name="T44" fmla="*/ 4 w 28"/>
                <a:gd name="T45" fmla="*/ 1 h 29"/>
                <a:gd name="T46" fmla="*/ 4 w 28"/>
                <a:gd name="T47" fmla="*/ 1 h 29"/>
                <a:gd name="T48" fmla="*/ 4 w 28"/>
                <a:gd name="T49" fmla="*/ 1 h 29"/>
                <a:gd name="T50" fmla="*/ 4 w 28"/>
                <a:gd name="T51" fmla="*/ 2 h 29"/>
                <a:gd name="T52" fmla="*/ 4 w 28"/>
                <a:gd name="T53" fmla="*/ 3 h 29"/>
                <a:gd name="T54" fmla="*/ 3 w 28"/>
                <a:gd name="T55" fmla="*/ 3 h 29"/>
                <a:gd name="T56" fmla="*/ 2 w 28"/>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09" name="Freeform 417"/>
            <p:cNvSpPr>
              <a:spLocks/>
            </p:cNvSpPr>
            <p:nvPr/>
          </p:nvSpPr>
          <p:spPr bwMode="auto">
            <a:xfrm>
              <a:off x="3380" y="2742"/>
              <a:ext cx="30" cy="30"/>
            </a:xfrm>
            <a:custGeom>
              <a:avLst/>
              <a:gdLst>
                <a:gd name="T0" fmla="*/ 8 w 60"/>
                <a:gd name="T1" fmla="*/ 4 h 58"/>
                <a:gd name="T2" fmla="*/ 8 w 60"/>
                <a:gd name="T3" fmla="*/ 3 h 58"/>
                <a:gd name="T4" fmla="*/ 8 w 60"/>
                <a:gd name="T5" fmla="*/ 3 h 58"/>
                <a:gd name="T6" fmla="*/ 7 w 60"/>
                <a:gd name="T7" fmla="*/ 2 h 58"/>
                <a:gd name="T8" fmla="*/ 7 w 60"/>
                <a:gd name="T9" fmla="*/ 1 h 58"/>
                <a:gd name="T10" fmla="*/ 6 w 60"/>
                <a:gd name="T11" fmla="*/ 1 h 58"/>
                <a:gd name="T12" fmla="*/ 6 w 60"/>
                <a:gd name="T13" fmla="*/ 1 h 58"/>
                <a:gd name="T14" fmla="*/ 5 w 60"/>
                <a:gd name="T15" fmla="*/ 0 h 58"/>
                <a:gd name="T16" fmla="*/ 4 w 60"/>
                <a:gd name="T17" fmla="*/ 0 h 58"/>
                <a:gd name="T18" fmla="*/ 3 w 60"/>
                <a:gd name="T19" fmla="*/ 1 h 58"/>
                <a:gd name="T20" fmla="*/ 1 w 60"/>
                <a:gd name="T21" fmla="*/ 1 h 58"/>
                <a:gd name="T22" fmla="*/ 1 w 60"/>
                <a:gd name="T23" fmla="*/ 3 h 58"/>
                <a:gd name="T24" fmla="*/ 0 w 60"/>
                <a:gd name="T25" fmla="*/ 4 h 58"/>
                <a:gd name="T26" fmla="*/ 1 w 60"/>
                <a:gd name="T27" fmla="*/ 5 h 58"/>
                <a:gd name="T28" fmla="*/ 1 w 60"/>
                <a:gd name="T29" fmla="*/ 6 h 58"/>
                <a:gd name="T30" fmla="*/ 1 w 60"/>
                <a:gd name="T31" fmla="*/ 6 h 58"/>
                <a:gd name="T32" fmla="*/ 1 w 60"/>
                <a:gd name="T33" fmla="*/ 7 h 58"/>
                <a:gd name="T34" fmla="*/ 2 w 60"/>
                <a:gd name="T35" fmla="*/ 7 h 58"/>
                <a:gd name="T36" fmla="*/ 3 w 60"/>
                <a:gd name="T37" fmla="*/ 8 h 58"/>
                <a:gd name="T38" fmla="*/ 3 w 60"/>
                <a:gd name="T39" fmla="*/ 8 h 58"/>
                <a:gd name="T40" fmla="*/ 4 w 60"/>
                <a:gd name="T41" fmla="*/ 8 h 58"/>
                <a:gd name="T42" fmla="*/ 5 w 60"/>
                <a:gd name="T43" fmla="*/ 8 h 58"/>
                <a:gd name="T44" fmla="*/ 6 w 60"/>
                <a:gd name="T45" fmla="*/ 8 h 58"/>
                <a:gd name="T46" fmla="*/ 6 w 60"/>
                <a:gd name="T47" fmla="*/ 7 h 58"/>
                <a:gd name="T48" fmla="*/ 7 w 60"/>
                <a:gd name="T49" fmla="*/ 7 h 58"/>
                <a:gd name="T50" fmla="*/ 7 w 60"/>
                <a:gd name="T51" fmla="*/ 6 h 58"/>
                <a:gd name="T52" fmla="*/ 8 w 60"/>
                <a:gd name="T53" fmla="*/ 6 h 58"/>
                <a:gd name="T54" fmla="*/ 8 w 60"/>
                <a:gd name="T55" fmla="*/ 5 h 58"/>
                <a:gd name="T56" fmla="*/ 8 w 60"/>
                <a:gd name="T57" fmla="*/ 4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10" name="Freeform 418"/>
            <p:cNvSpPr>
              <a:spLocks/>
            </p:cNvSpPr>
            <p:nvPr/>
          </p:nvSpPr>
          <p:spPr bwMode="auto">
            <a:xfrm>
              <a:off x="3388" y="2750"/>
              <a:ext cx="15" cy="14"/>
            </a:xfrm>
            <a:custGeom>
              <a:avLst/>
              <a:gdLst>
                <a:gd name="T0" fmla="*/ 2 w 30"/>
                <a:gd name="T1" fmla="*/ 4 h 28"/>
                <a:gd name="T2" fmla="*/ 2 w 30"/>
                <a:gd name="T3" fmla="*/ 4 h 28"/>
                <a:gd name="T4" fmla="*/ 2 w 30"/>
                <a:gd name="T5" fmla="*/ 4 h 28"/>
                <a:gd name="T6" fmla="*/ 1 w 30"/>
                <a:gd name="T7" fmla="*/ 4 h 28"/>
                <a:gd name="T8" fmla="*/ 1 w 30"/>
                <a:gd name="T9" fmla="*/ 4 h 28"/>
                <a:gd name="T10" fmla="*/ 1 w 30"/>
                <a:gd name="T11" fmla="*/ 3 h 28"/>
                <a:gd name="T12" fmla="*/ 1 w 30"/>
                <a:gd name="T13" fmla="*/ 3 h 28"/>
                <a:gd name="T14" fmla="*/ 0 w 30"/>
                <a:gd name="T15" fmla="*/ 3 h 28"/>
                <a:gd name="T16" fmla="*/ 0 w 30"/>
                <a:gd name="T17" fmla="*/ 2 h 28"/>
                <a:gd name="T18" fmla="*/ 0 w 30"/>
                <a:gd name="T19" fmla="*/ 2 h 28"/>
                <a:gd name="T20" fmla="*/ 1 w 30"/>
                <a:gd name="T21" fmla="*/ 2 h 28"/>
                <a:gd name="T22" fmla="*/ 1 w 30"/>
                <a:gd name="T23" fmla="*/ 1 h 28"/>
                <a:gd name="T24" fmla="*/ 1 w 30"/>
                <a:gd name="T25" fmla="*/ 1 h 28"/>
                <a:gd name="T26" fmla="*/ 1 w 30"/>
                <a:gd name="T27" fmla="*/ 1 h 28"/>
                <a:gd name="T28" fmla="*/ 2 w 30"/>
                <a:gd name="T29" fmla="*/ 1 h 28"/>
                <a:gd name="T30" fmla="*/ 2 w 30"/>
                <a:gd name="T31" fmla="*/ 0 h 28"/>
                <a:gd name="T32" fmla="*/ 2 w 30"/>
                <a:gd name="T33" fmla="*/ 0 h 28"/>
                <a:gd name="T34" fmla="*/ 3 w 30"/>
                <a:gd name="T35" fmla="*/ 0 h 28"/>
                <a:gd name="T36" fmla="*/ 3 w 30"/>
                <a:gd name="T37" fmla="*/ 1 h 28"/>
                <a:gd name="T38" fmla="*/ 3 w 30"/>
                <a:gd name="T39" fmla="*/ 1 h 28"/>
                <a:gd name="T40" fmla="*/ 4 w 30"/>
                <a:gd name="T41" fmla="*/ 1 h 28"/>
                <a:gd name="T42" fmla="*/ 4 w 30"/>
                <a:gd name="T43" fmla="*/ 1 h 28"/>
                <a:gd name="T44" fmla="*/ 4 w 30"/>
                <a:gd name="T45" fmla="*/ 2 h 28"/>
                <a:gd name="T46" fmla="*/ 4 w 30"/>
                <a:gd name="T47" fmla="*/ 2 h 28"/>
                <a:gd name="T48" fmla="*/ 4 w 30"/>
                <a:gd name="T49" fmla="*/ 2 h 28"/>
                <a:gd name="T50" fmla="*/ 4 w 30"/>
                <a:gd name="T51" fmla="*/ 3 h 28"/>
                <a:gd name="T52" fmla="*/ 4 w 30"/>
                <a:gd name="T53" fmla="*/ 4 h 28"/>
                <a:gd name="T54" fmla="*/ 3 w 30"/>
                <a:gd name="T55" fmla="*/ 4 h 28"/>
                <a:gd name="T56" fmla="*/ 2 w 30"/>
                <a:gd name="T57" fmla="*/ 4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11" name="Freeform 419"/>
            <p:cNvSpPr>
              <a:spLocks/>
            </p:cNvSpPr>
            <p:nvPr/>
          </p:nvSpPr>
          <p:spPr bwMode="auto">
            <a:xfrm>
              <a:off x="3407" y="2643"/>
              <a:ext cx="30" cy="30"/>
            </a:xfrm>
            <a:custGeom>
              <a:avLst/>
              <a:gdLst>
                <a:gd name="T0" fmla="*/ 8 w 60"/>
                <a:gd name="T1" fmla="*/ 4 h 59"/>
                <a:gd name="T2" fmla="*/ 8 w 60"/>
                <a:gd name="T3" fmla="*/ 3 h 59"/>
                <a:gd name="T4" fmla="*/ 8 w 60"/>
                <a:gd name="T5" fmla="*/ 3 h 59"/>
                <a:gd name="T6" fmla="*/ 7 w 60"/>
                <a:gd name="T7" fmla="*/ 2 h 59"/>
                <a:gd name="T8" fmla="*/ 7 w 60"/>
                <a:gd name="T9" fmla="*/ 2 h 59"/>
                <a:gd name="T10" fmla="*/ 6 w 60"/>
                <a:gd name="T11" fmla="*/ 1 h 59"/>
                <a:gd name="T12" fmla="*/ 6 w 60"/>
                <a:gd name="T13" fmla="*/ 1 h 59"/>
                <a:gd name="T14" fmla="*/ 5 w 60"/>
                <a:gd name="T15" fmla="*/ 0 h 59"/>
                <a:gd name="T16" fmla="*/ 4 w 60"/>
                <a:gd name="T17" fmla="*/ 0 h 59"/>
                <a:gd name="T18" fmla="*/ 3 w 60"/>
                <a:gd name="T19" fmla="*/ 1 h 59"/>
                <a:gd name="T20" fmla="*/ 2 w 60"/>
                <a:gd name="T21" fmla="*/ 2 h 59"/>
                <a:gd name="T22" fmla="*/ 1 w 60"/>
                <a:gd name="T23" fmla="*/ 3 h 59"/>
                <a:gd name="T24" fmla="*/ 0 w 60"/>
                <a:gd name="T25" fmla="*/ 4 h 59"/>
                <a:gd name="T26" fmla="*/ 1 w 60"/>
                <a:gd name="T27" fmla="*/ 5 h 59"/>
                <a:gd name="T28" fmla="*/ 1 w 60"/>
                <a:gd name="T29" fmla="*/ 6 h 59"/>
                <a:gd name="T30" fmla="*/ 1 w 60"/>
                <a:gd name="T31" fmla="*/ 6 h 59"/>
                <a:gd name="T32" fmla="*/ 2 w 60"/>
                <a:gd name="T33" fmla="*/ 7 h 59"/>
                <a:gd name="T34" fmla="*/ 2 w 60"/>
                <a:gd name="T35" fmla="*/ 7 h 59"/>
                <a:gd name="T36" fmla="*/ 3 w 60"/>
                <a:gd name="T37" fmla="*/ 8 h 59"/>
                <a:gd name="T38" fmla="*/ 3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12" name="Freeform 420"/>
            <p:cNvSpPr>
              <a:spLocks/>
            </p:cNvSpPr>
            <p:nvPr/>
          </p:nvSpPr>
          <p:spPr bwMode="auto">
            <a:xfrm>
              <a:off x="3414" y="2651"/>
              <a:ext cx="15" cy="14"/>
            </a:xfrm>
            <a:custGeom>
              <a:avLst/>
              <a:gdLst>
                <a:gd name="T0" fmla="*/ 2 w 30"/>
                <a:gd name="T1" fmla="*/ 3 h 29"/>
                <a:gd name="T2" fmla="*/ 2 w 30"/>
                <a:gd name="T3" fmla="*/ 3 h 29"/>
                <a:gd name="T4" fmla="*/ 2 w 30"/>
                <a:gd name="T5" fmla="*/ 3 h 29"/>
                <a:gd name="T6" fmla="*/ 1 w 30"/>
                <a:gd name="T7" fmla="*/ 3 h 29"/>
                <a:gd name="T8" fmla="*/ 1 w 30"/>
                <a:gd name="T9" fmla="*/ 3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0 h 29"/>
                <a:gd name="T24" fmla="*/ 1 w 30"/>
                <a:gd name="T25" fmla="*/ 0 h 29"/>
                <a:gd name="T26" fmla="*/ 1 w 30"/>
                <a:gd name="T27" fmla="*/ 0 h 29"/>
                <a:gd name="T28" fmla="*/ 2 w 30"/>
                <a:gd name="T29" fmla="*/ 0 h 29"/>
                <a:gd name="T30" fmla="*/ 2 w 30"/>
                <a:gd name="T31" fmla="*/ 0 h 29"/>
                <a:gd name="T32" fmla="*/ 2 w 30"/>
                <a:gd name="T33" fmla="*/ 0 h 29"/>
                <a:gd name="T34" fmla="*/ 3 w 30"/>
                <a:gd name="T35" fmla="*/ 0 h 29"/>
                <a:gd name="T36" fmla="*/ 3 w 30"/>
                <a:gd name="T37" fmla="*/ 0 h 29"/>
                <a:gd name="T38" fmla="*/ 3 w 30"/>
                <a:gd name="T39" fmla="*/ 0 h 29"/>
                <a:gd name="T40" fmla="*/ 4 w 30"/>
                <a:gd name="T41" fmla="*/ 0 h 29"/>
                <a:gd name="T42" fmla="*/ 4 w 30"/>
                <a:gd name="T43" fmla="*/ 0 h 29"/>
                <a:gd name="T44" fmla="*/ 4 w 30"/>
                <a:gd name="T45" fmla="*/ 1 h 29"/>
                <a:gd name="T46" fmla="*/ 4 w 30"/>
                <a:gd name="T47" fmla="*/ 1 h 29"/>
                <a:gd name="T48" fmla="*/ 4 w 30"/>
                <a:gd name="T49" fmla="*/ 1 h 29"/>
                <a:gd name="T50" fmla="*/ 4 w 30"/>
                <a:gd name="T51" fmla="*/ 2 h 29"/>
                <a:gd name="T52" fmla="*/ 4 w 30"/>
                <a:gd name="T53" fmla="*/ 3 h 29"/>
                <a:gd name="T54" fmla="*/ 3 w 30"/>
                <a:gd name="T55" fmla="*/ 3 h 29"/>
                <a:gd name="T56" fmla="*/ 2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13" name="Freeform 421"/>
            <p:cNvSpPr>
              <a:spLocks/>
            </p:cNvSpPr>
            <p:nvPr/>
          </p:nvSpPr>
          <p:spPr bwMode="auto">
            <a:xfrm>
              <a:off x="3407" y="2515"/>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14" name="Freeform 422"/>
            <p:cNvSpPr>
              <a:spLocks/>
            </p:cNvSpPr>
            <p:nvPr/>
          </p:nvSpPr>
          <p:spPr bwMode="auto">
            <a:xfrm>
              <a:off x="3414" y="2522"/>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15" name="Freeform 423"/>
            <p:cNvSpPr>
              <a:spLocks/>
            </p:cNvSpPr>
            <p:nvPr/>
          </p:nvSpPr>
          <p:spPr bwMode="auto">
            <a:xfrm>
              <a:off x="2347" y="2643"/>
              <a:ext cx="29" cy="30"/>
            </a:xfrm>
            <a:custGeom>
              <a:avLst/>
              <a:gdLst>
                <a:gd name="T0" fmla="*/ 8 w 58"/>
                <a:gd name="T1" fmla="*/ 4 h 59"/>
                <a:gd name="T2" fmla="*/ 8 w 58"/>
                <a:gd name="T3" fmla="*/ 3 h 59"/>
                <a:gd name="T4" fmla="*/ 7 w 58"/>
                <a:gd name="T5" fmla="*/ 3 h 59"/>
                <a:gd name="T6" fmla="*/ 7 w 58"/>
                <a:gd name="T7" fmla="*/ 2 h 59"/>
                <a:gd name="T8" fmla="*/ 7 w 58"/>
                <a:gd name="T9" fmla="*/ 2 h 59"/>
                <a:gd name="T10" fmla="*/ 6 w 58"/>
                <a:gd name="T11" fmla="*/ 1 h 59"/>
                <a:gd name="T12" fmla="*/ 5 w 58"/>
                <a:gd name="T13" fmla="*/ 1 h 59"/>
                <a:gd name="T14" fmla="*/ 5 w 58"/>
                <a:gd name="T15" fmla="*/ 0 h 59"/>
                <a:gd name="T16" fmla="*/ 4 w 58"/>
                <a:gd name="T17" fmla="*/ 0 h 59"/>
                <a:gd name="T18" fmla="*/ 3 w 58"/>
                <a:gd name="T19" fmla="*/ 1 h 59"/>
                <a:gd name="T20" fmla="*/ 1 w 58"/>
                <a:gd name="T21" fmla="*/ 2 h 59"/>
                <a:gd name="T22" fmla="*/ 1 w 58"/>
                <a:gd name="T23" fmla="*/ 3 h 59"/>
                <a:gd name="T24" fmla="*/ 0 w 58"/>
                <a:gd name="T25" fmla="*/ 4 h 59"/>
                <a:gd name="T26" fmla="*/ 0 w 58"/>
                <a:gd name="T27" fmla="*/ 5 h 59"/>
                <a:gd name="T28" fmla="*/ 1 w 58"/>
                <a:gd name="T29" fmla="*/ 6 h 59"/>
                <a:gd name="T30" fmla="*/ 1 w 58"/>
                <a:gd name="T31" fmla="*/ 6 h 59"/>
                <a:gd name="T32" fmla="*/ 1 w 58"/>
                <a:gd name="T33" fmla="*/ 7 h 59"/>
                <a:gd name="T34" fmla="*/ 2 w 58"/>
                <a:gd name="T35" fmla="*/ 7 h 59"/>
                <a:gd name="T36" fmla="*/ 3 w 58"/>
                <a:gd name="T37" fmla="*/ 8 h 59"/>
                <a:gd name="T38" fmla="*/ 3 w 58"/>
                <a:gd name="T39" fmla="*/ 8 h 59"/>
                <a:gd name="T40" fmla="*/ 4 w 58"/>
                <a:gd name="T41" fmla="*/ 8 h 59"/>
                <a:gd name="T42" fmla="*/ 5 w 58"/>
                <a:gd name="T43" fmla="*/ 8 h 59"/>
                <a:gd name="T44" fmla="*/ 5 w 58"/>
                <a:gd name="T45" fmla="*/ 8 h 59"/>
                <a:gd name="T46" fmla="*/ 6 w 58"/>
                <a:gd name="T47" fmla="*/ 7 h 59"/>
                <a:gd name="T48" fmla="*/ 7 w 58"/>
                <a:gd name="T49" fmla="*/ 7 h 59"/>
                <a:gd name="T50" fmla="*/ 7 w 58"/>
                <a:gd name="T51" fmla="*/ 6 h 59"/>
                <a:gd name="T52" fmla="*/ 7 w 58"/>
                <a:gd name="T53" fmla="*/ 6 h 59"/>
                <a:gd name="T54" fmla="*/ 8 w 58"/>
                <a:gd name="T55" fmla="*/ 5 h 59"/>
                <a:gd name="T56" fmla="*/ 8 w 58"/>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16" name="Freeform 424"/>
            <p:cNvSpPr>
              <a:spLocks/>
            </p:cNvSpPr>
            <p:nvPr/>
          </p:nvSpPr>
          <p:spPr bwMode="auto">
            <a:xfrm>
              <a:off x="2354" y="2651"/>
              <a:ext cx="15" cy="14"/>
            </a:xfrm>
            <a:custGeom>
              <a:avLst/>
              <a:gdLst>
                <a:gd name="T0" fmla="*/ 2 w 29"/>
                <a:gd name="T1" fmla="*/ 3 h 29"/>
                <a:gd name="T2" fmla="*/ 2 w 29"/>
                <a:gd name="T3" fmla="*/ 3 h 29"/>
                <a:gd name="T4" fmla="*/ 2 w 29"/>
                <a:gd name="T5" fmla="*/ 3 h 29"/>
                <a:gd name="T6" fmla="*/ 1 w 29"/>
                <a:gd name="T7" fmla="*/ 3 h 29"/>
                <a:gd name="T8" fmla="*/ 1 w 29"/>
                <a:gd name="T9" fmla="*/ 3 h 29"/>
                <a:gd name="T10" fmla="*/ 1 w 29"/>
                <a:gd name="T11" fmla="*/ 2 h 29"/>
                <a:gd name="T12" fmla="*/ 1 w 29"/>
                <a:gd name="T13" fmla="*/ 2 h 29"/>
                <a:gd name="T14" fmla="*/ 0 w 29"/>
                <a:gd name="T15" fmla="*/ 2 h 29"/>
                <a:gd name="T16" fmla="*/ 0 w 29"/>
                <a:gd name="T17" fmla="*/ 1 h 29"/>
                <a:gd name="T18" fmla="*/ 0 w 29"/>
                <a:gd name="T19" fmla="*/ 1 h 29"/>
                <a:gd name="T20" fmla="*/ 1 w 29"/>
                <a:gd name="T21" fmla="*/ 1 h 29"/>
                <a:gd name="T22" fmla="*/ 1 w 29"/>
                <a:gd name="T23" fmla="*/ 0 h 29"/>
                <a:gd name="T24" fmla="*/ 1 w 29"/>
                <a:gd name="T25" fmla="*/ 0 h 29"/>
                <a:gd name="T26" fmla="*/ 1 w 29"/>
                <a:gd name="T27" fmla="*/ 0 h 29"/>
                <a:gd name="T28" fmla="*/ 2 w 29"/>
                <a:gd name="T29" fmla="*/ 0 h 29"/>
                <a:gd name="T30" fmla="*/ 2 w 29"/>
                <a:gd name="T31" fmla="*/ 0 h 29"/>
                <a:gd name="T32" fmla="*/ 2 w 29"/>
                <a:gd name="T33" fmla="*/ 0 h 29"/>
                <a:gd name="T34" fmla="*/ 3 w 29"/>
                <a:gd name="T35" fmla="*/ 0 h 29"/>
                <a:gd name="T36" fmla="*/ 3 w 29"/>
                <a:gd name="T37" fmla="*/ 0 h 29"/>
                <a:gd name="T38" fmla="*/ 3 w 29"/>
                <a:gd name="T39" fmla="*/ 0 h 29"/>
                <a:gd name="T40" fmla="*/ 4 w 29"/>
                <a:gd name="T41" fmla="*/ 0 h 29"/>
                <a:gd name="T42" fmla="*/ 4 w 29"/>
                <a:gd name="T43" fmla="*/ 0 h 29"/>
                <a:gd name="T44" fmla="*/ 4 w 29"/>
                <a:gd name="T45" fmla="*/ 1 h 29"/>
                <a:gd name="T46" fmla="*/ 4 w 29"/>
                <a:gd name="T47" fmla="*/ 1 h 29"/>
                <a:gd name="T48" fmla="*/ 4 w 29"/>
                <a:gd name="T49" fmla="*/ 1 h 29"/>
                <a:gd name="T50" fmla="*/ 4 w 29"/>
                <a:gd name="T51" fmla="*/ 2 h 29"/>
                <a:gd name="T52" fmla="*/ 4 w 29"/>
                <a:gd name="T53" fmla="*/ 3 h 29"/>
                <a:gd name="T54" fmla="*/ 3 w 29"/>
                <a:gd name="T55" fmla="*/ 3 h 29"/>
                <a:gd name="T56" fmla="*/ 2 w 29"/>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17" name="Freeform 425"/>
            <p:cNvSpPr>
              <a:spLocks/>
            </p:cNvSpPr>
            <p:nvPr/>
          </p:nvSpPr>
          <p:spPr bwMode="auto">
            <a:xfrm>
              <a:off x="2485" y="1569"/>
              <a:ext cx="30" cy="30"/>
            </a:xfrm>
            <a:custGeom>
              <a:avLst/>
              <a:gdLst>
                <a:gd name="T0" fmla="*/ 8 w 60"/>
                <a:gd name="T1" fmla="*/ 4 h 60"/>
                <a:gd name="T2" fmla="*/ 8 w 60"/>
                <a:gd name="T3" fmla="*/ 4 h 60"/>
                <a:gd name="T4" fmla="*/ 8 w 60"/>
                <a:gd name="T5" fmla="*/ 3 h 60"/>
                <a:gd name="T6" fmla="*/ 7 w 60"/>
                <a:gd name="T7" fmla="*/ 2 h 60"/>
                <a:gd name="T8" fmla="*/ 7 w 60"/>
                <a:gd name="T9" fmla="*/ 1 h 60"/>
                <a:gd name="T10" fmla="*/ 6 w 60"/>
                <a:gd name="T11" fmla="*/ 1 h 60"/>
                <a:gd name="T12" fmla="*/ 6 w 60"/>
                <a:gd name="T13" fmla="*/ 1 h 60"/>
                <a:gd name="T14" fmla="*/ 5 w 60"/>
                <a:gd name="T15" fmla="*/ 0 h 60"/>
                <a:gd name="T16" fmla="*/ 4 w 60"/>
                <a:gd name="T17" fmla="*/ 0 h 60"/>
                <a:gd name="T18" fmla="*/ 3 w 60"/>
                <a:gd name="T19" fmla="*/ 1 h 60"/>
                <a:gd name="T20" fmla="*/ 2 w 60"/>
                <a:gd name="T21" fmla="*/ 1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718" name="Freeform 426"/>
            <p:cNvSpPr>
              <a:spLocks/>
            </p:cNvSpPr>
            <p:nvPr/>
          </p:nvSpPr>
          <p:spPr bwMode="auto">
            <a:xfrm>
              <a:off x="2492" y="1577"/>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grpSp>
      <p:grpSp>
        <p:nvGrpSpPr>
          <p:cNvPr id="18440" name="Group 427"/>
          <p:cNvGrpSpPr>
            <a:grpSpLocks/>
          </p:cNvGrpSpPr>
          <p:nvPr/>
        </p:nvGrpSpPr>
        <p:grpSpPr bwMode="auto">
          <a:xfrm rot="10800000">
            <a:off x="7467600" y="0"/>
            <a:ext cx="1676400" cy="1676400"/>
            <a:chOff x="2332" y="1554"/>
            <a:chExt cx="1105" cy="1218"/>
          </a:xfrm>
        </p:grpSpPr>
        <p:sp>
          <p:nvSpPr>
            <p:cNvPr id="18441" name="Freeform 428"/>
            <p:cNvSpPr>
              <a:spLocks/>
            </p:cNvSpPr>
            <p:nvPr/>
          </p:nvSpPr>
          <p:spPr bwMode="auto">
            <a:xfrm>
              <a:off x="2450" y="2113"/>
              <a:ext cx="30" cy="30"/>
            </a:xfrm>
            <a:custGeom>
              <a:avLst/>
              <a:gdLst>
                <a:gd name="T0" fmla="*/ 3 w 61"/>
                <a:gd name="T1" fmla="*/ 8 h 60"/>
                <a:gd name="T2" fmla="*/ 2 w 61"/>
                <a:gd name="T3" fmla="*/ 8 h 60"/>
                <a:gd name="T4" fmla="*/ 1 w 61"/>
                <a:gd name="T5" fmla="*/ 7 h 60"/>
                <a:gd name="T6" fmla="*/ 0 w 61"/>
                <a:gd name="T7" fmla="*/ 6 h 60"/>
                <a:gd name="T8" fmla="*/ 0 w 61"/>
                <a:gd name="T9" fmla="*/ 4 h 60"/>
                <a:gd name="T10" fmla="*/ 0 w 61"/>
                <a:gd name="T11" fmla="*/ 3 h 60"/>
                <a:gd name="T12" fmla="*/ 1 w 61"/>
                <a:gd name="T13" fmla="*/ 1 h 60"/>
                <a:gd name="T14" fmla="*/ 2 w 61"/>
                <a:gd name="T15" fmla="*/ 1 h 60"/>
                <a:gd name="T16" fmla="*/ 3 w 61"/>
                <a:gd name="T17" fmla="*/ 0 h 60"/>
                <a:gd name="T18" fmla="*/ 5 w 61"/>
                <a:gd name="T19" fmla="*/ 1 h 60"/>
                <a:gd name="T20" fmla="*/ 6 w 61"/>
                <a:gd name="T21" fmla="*/ 1 h 60"/>
                <a:gd name="T22" fmla="*/ 7 w 61"/>
                <a:gd name="T23" fmla="*/ 3 h 60"/>
                <a:gd name="T24" fmla="*/ 7 w 61"/>
                <a:gd name="T25" fmla="*/ 4 h 60"/>
                <a:gd name="T26" fmla="*/ 7 w 61"/>
                <a:gd name="T27" fmla="*/ 6 h 60"/>
                <a:gd name="T28" fmla="*/ 6 w 61"/>
                <a:gd name="T29" fmla="*/ 7 h 60"/>
                <a:gd name="T30" fmla="*/ 5 w 61"/>
                <a:gd name="T31" fmla="*/ 8 h 60"/>
                <a:gd name="T32" fmla="*/ 3 w 61"/>
                <a:gd name="T33" fmla="*/ 8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42" name="Freeform 429"/>
            <p:cNvSpPr>
              <a:spLocks/>
            </p:cNvSpPr>
            <p:nvPr/>
          </p:nvSpPr>
          <p:spPr bwMode="auto">
            <a:xfrm>
              <a:off x="2431" y="2013"/>
              <a:ext cx="67" cy="91"/>
            </a:xfrm>
            <a:custGeom>
              <a:avLst/>
              <a:gdLst>
                <a:gd name="T0" fmla="*/ 7 w 132"/>
                <a:gd name="T1" fmla="*/ 23 h 182"/>
                <a:gd name="T2" fmla="*/ 11 w 132"/>
                <a:gd name="T3" fmla="*/ 23 h 182"/>
                <a:gd name="T4" fmla="*/ 11 w 132"/>
                <a:gd name="T5" fmla="*/ 22 h 182"/>
                <a:gd name="T6" fmla="*/ 13 w 132"/>
                <a:gd name="T7" fmla="*/ 20 h 182"/>
                <a:gd name="T8" fmla="*/ 15 w 132"/>
                <a:gd name="T9" fmla="*/ 16 h 182"/>
                <a:gd name="T10" fmla="*/ 16 w 132"/>
                <a:gd name="T11" fmla="*/ 12 h 182"/>
                <a:gd name="T12" fmla="*/ 17 w 132"/>
                <a:gd name="T13" fmla="*/ 8 h 182"/>
                <a:gd name="T14" fmla="*/ 17 w 132"/>
                <a:gd name="T15" fmla="*/ 4 h 182"/>
                <a:gd name="T16" fmla="*/ 14 w 132"/>
                <a:gd name="T17" fmla="*/ 2 h 182"/>
                <a:gd name="T18" fmla="*/ 9 w 132"/>
                <a:gd name="T19" fmla="*/ 0 h 182"/>
                <a:gd name="T20" fmla="*/ 4 w 132"/>
                <a:gd name="T21" fmla="*/ 2 h 182"/>
                <a:gd name="T22" fmla="*/ 1 w 132"/>
                <a:gd name="T23" fmla="*/ 4 h 182"/>
                <a:gd name="T24" fmla="*/ 0 w 132"/>
                <a:gd name="T25" fmla="*/ 8 h 182"/>
                <a:gd name="T26" fmla="*/ 1 w 132"/>
                <a:gd name="T27" fmla="*/ 12 h 182"/>
                <a:gd name="T28" fmla="*/ 3 w 132"/>
                <a:gd name="T29" fmla="*/ 16 h 182"/>
                <a:gd name="T30" fmla="*/ 5 w 132"/>
                <a:gd name="T31" fmla="*/ 20 h 182"/>
                <a:gd name="T32" fmla="*/ 6 w 132"/>
                <a:gd name="T33" fmla="*/ 22 h 182"/>
                <a:gd name="T34" fmla="*/ 7 w 132"/>
                <a:gd name="T35" fmla="*/ 23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43" name="Freeform 430"/>
            <p:cNvSpPr>
              <a:spLocks/>
            </p:cNvSpPr>
            <p:nvPr/>
          </p:nvSpPr>
          <p:spPr bwMode="auto">
            <a:xfrm>
              <a:off x="2431" y="2013"/>
              <a:ext cx="67" cy="91"/>
            </a:xfrm>
            <a:custGeom>
              <a:avLst/>
              <a:gdLst>
                <a:gd name="T0" fmla="*/ 7 w 132"/>
                <a:gd name="T1" fmla="*/ 23 h 182"/>
                <a:gd name="T2" fmla="*/ 11 w 132"/>
                <a:gd name="T3" fmla="*/ 23 h 182"/>
                <a:gd name="T4" fmla="*/ 11 w 132"/>
                <a:gd name="T5" fmla="*/ 22 h 182"/>
                <a:gd name="T6" fmla="*/ 13 w 132"/>
                <a:gd name="T7" fmla="*/ 20 h 182"/>
                <a:gd name="T8" fmla="*/ 15 w 132"/>
                <a:gd name="T9" fmla="*/ 16 h 182"/>
                <a:gd name="T10" fmla="*/ 16 w 132"/>
                <a:gd name="T11" fmla="*/ 12 h 182"/>
                <a:gd name="T12" fmla="*/ 17 w 132"/>
                <a:gd name="T13" fmla="*/ 8 h 182"/>
                <a:gd name="T14" fmla="*/ 17 w 132"/>
                <a:gd name="T15" fmla="*/ 4 h 182"/>
                <a:gd name="T16" fmla="*/ 14 w 132"/>
                <a:gd name="T17" fmla="*/ 2 h 182"/>
                <a:gd name="T18" fmla="*/ 9 w 132"/>
                <a:gd name="T19" fmla="*/ 0 h 182"/>
                <a:gd name="T20" fmla="*/ 4 w 132"/>
                <a:gd name="T21" fmla="*/ 2 h 182"/>
                <a:gd name="T22" fmla="*/ 1 w 132"/>
                <a:gd name="T23" fmla="*/ 4 h 182"/>
                <a:gd name="T24" fmla="*/ 0 w 132"/>
                <a:gd name="T25" fmla="*/ 8 h 182"/>
                <a:gd name="T26" fmla="*/ 1 w 132"/>
                <a:gd name="T27" fmla="*/ 12 h 182"/>
                <a:gd name="T28" fmla="*/ 3 w 132"/>
                <a:gd name="T29" fmla="*/ 16 h 182"/>
                <a:gd name="T30" fmla="*/ 5 w 132"/>
                <a:gd name="T31" fmla="*/ 20 h 182"/>
                <a:gd name="T32" fmla="*/ 6 w 132"/>
                <a:gd name="T33" fmla="*/ 22 h 182"/>
                <a:gd name="T34" fmla="*/ 7 w 132"/>
                <a:gd name="T35" fmla="*/ 23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44" name="Freeform 431"/>
            <p:cNvSpPr>
              <a:spLocks/>
            </p:cNvSpPr>
            <p:nvPr/>
          </p:nvSpPr>
          <p:spPr bwMode="auto">
            <a:xfrm>
              <a:off x="2359" y="2051"/>
              <a:ext cx="89" cy="73"/>
            </a:xfrm>
            <a:custGeom>
              <a:avLst/>
              <a:gdLst>
                <a:gd name="T0" fmla="*/ 21 w 177"/>
                <a:gd name="T1" fmla="*/ 18 h 146"/>
                <a:gd name="T2" fmla="*/ 23 w 177"/>
                <a:gd name="T3" fmla="*/ 15 h 146"/>
                <a:gd name="T4" fmla="*/ 22 w 177"/>
                <a:gd name="T5" fmla="*/ 14 h 146"/>
                <a:gd name="T6" fmla="*/ 21 w 177"/>
                <a:gd name="T7" fmla="*/ 12 h 146"/>
                <a:gd name="T8" fmla="*/ 18 w 177"/>
                <a:gd name="T9" fmla="*/ 8 h 146"/>
                <a:gd name="T10" fmla="*/ 16 w 177"/>
                <a:gd name="T11" fmla="*/ 5 h 146"/>
                <a:gd name="T12" fmla="*/ 12 w 177"/>
                <a:gd name="T13" fmla="*/ 2 h 146"/>
                <a:gd name="T14" fmla="*/ 9 w 177"/>
                <a:gd name="T15" fmla="*/ 0 h 146"/>
                <a:gd name="T16" fmla="*/ 5 w 177"/>
                <a:gd name="T17" fmla="*/ 1 h 146"/>
                <a:gd name="T18" fmla="*/ 2 w 177"/>
                <a:gd name="T19" fmla="*/ 5 h 146"/>
                <a:gd name="T20" fmla="*/ 1 w 177"/>
                <a:gd name="T21" fmla="*/ 8 h 146"/>
                <a:gd name="T22" fmla="*/ 0 w 177"/>
                <a:gd name="T23" fmla="*/ 10 h 146"/>
                <a:gd name="T24" fmla="*/ 1 w 177"/>
                <a:gd name="T25" fmla="*/ 12 h 146"/>
                <a:gd name="T26" fmla="*/ 1 w 177"/>
                <a:gd name="T27" fmla="*/ 14 h 146"/>
                <a:gd name="T28" fmla="*/ 3 w 177"/>
                <a:gd name="T29" fmla="*/ 15 h 146"/>
                <a:gd name="T30" fmla="*/ 4 w 177"/>
                <a:gd name="T31" fmla="*/ 16 h 146"/>
                <a:gd name="T32" fmla="*/ 6 w 177"/>
                <a:gd name="T33" fmla="*/ 17 h 146"/>
                <a:gd name="T34" fmla="*/ 8 w 177"/>
                <a:gd name="T35" fmla="*/ 18 h 146"/>
                <a:gd name="T36" fmla="*/ 10 w 177"/>
                <a:gd name="T37" fmla="*/ 18 h 146"/>
                <a:gd name="T38" fmla="*/ 13 w 177"/>
                <a:gd name="T39" fmla="*/ 18 h 146"/>
                <a:gd name="T40" fmla="*/ 15 w 177"/>
                <a:gd name="T41" fmla="*/ 18 h 146"/>
                <a:gd name="T42" fmla="*/ 17 w 177"/>
                <a:gd name="T43" fmla="*/ 19 h 146"/>
                <a:gd name="T44" fmla="*/ 18 w 177"/>
                <a:gd name="T45" fmla="*/ 19 h 146"/>
                <a:gd name="T46" fmla="*/ 20 w 177"/>
                <a:gd name="T47" fmla="*/ 18 h 146"/>
                <a:gd name="T48" fmla="*/ 21 w 177"/>
                <a:gd name="T49" fmla="*/ 18 h 146"/>
                <a:gd name="T50" fmla="*/ 21 w 177"/>
                <a:gd name="T51" fmla="*/ 18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45" name="Freeform 432"/>
            <p:cNvSpPr>
              <a:spLocks/>
            </p:cNvSpPr>
            <p:nvPr/>
          </p:nvSpPr>
          <p:spPr bwMode="auto">
            <a:xfrm>
              <a:off x="2359" y="2133"/>
              <a:ext cx="89" cy="71"/>
            </a:xfrm>
            <a:custGeom>
              <a:avLst/>
              <a:gdLst>
                <a:gd name="T0" fmla="*/ 23 w 178"/>
                <a:gd name="T1" fmla="*/ 3 h 143"/>
                <a:gd name="T2" fmla="*/ 21 w 178"/>
                <a:gd name="T3" fmla="*/ 0 h 143"/>
                <a:gd name="T4" fmla="*/ 21 w 178"/>
                <a:gd name="T5" fmla="*/ 0 h 143"/>
                <a:gd name="T6" fmla="*/ 20 w 178"/>
                <a:gd name="T7" fmla="*/ 0 h 143"/>
                <a:gd name="T8" fmla="*/ 19 w 178"/>
                <a:gd name="T9" fmla="*/ 0 h 143"/>
                <a:gd name="T10" fmla="*/ 17 w 178"/>
                <a:gd name="T11" fmla="*/ 0 h 143"/>
                <a:gd name="T12" fmla="*/ 15 w 178"/>
                <a:gd name="T13" fmla="*/ 0 h 143"/>
                <a:gd name="T14" fmla="*/ 13 w 178"/>
                <a:gd name="T15" fmla="*/ 0 h 143"/>
                <a:gd name="T16" fmla="*/ 10 w 178"/>
                <a:gd name="T17" fmla="*/ 0 h 143"/>
                <a:gd name="T18" fmla="*/ 8 w 178"/>
                <a:gd name="T19" fmla="*/ 0 h 143"/>
                <a:gd name="T20" fmla="*/ 6 w 178"/>
                <a:gd name="T21" fmla="*/ 1 h 143"/>
                <a:gd name="T22" fmla="*/ 4 w 178"/>
                <a:gd name="T23" fmla="*/ 2 h 143"/>
                <a:gd name="T24" fmla="*/ 3 w 178"/>
                <a:gd name="T25" fmla="*/ 3 h 143"/>
                <a:gd name="T26" fmla="*/ 1 w 178"/>
                <a:gd name="T27" fmla="*/ 4 h 143"/>
                <a:gd name="T28" fmla="*/ 1 w 178"/>
                <a:gd name="T29" fmla="*/ 6 h 143"/>
                <a:gd name="T30" fmla="*/ 0 w 178"/>
                <a:gd name="T31" fmla="*/ 8 h 143"/>
                <a:gd name="T32" fmla="*/ 1 w 178"/>
                <a:gd name="T33" fmla="*/ 10 h 143"/>
                <a:gd name="T34" fmla="*/ 2 w 178"/>
                <a:gd name="T35" fmla="*/ 13 h 143"/>
                <a:gd name="T36" fmla="*/ 6 w 178"/>
                <a:gd name="T37" fmla="*/ 16 h 143"/>
                <a:gd name="T38" fmla="*/ 9 w 178"/>
                <a:gd name="T39" fmla="*/ 17 h 143"/>
                <a:gd name="T40" fmla="*/ 12 w 178"/>
                <a:gd name="T41" fmla="*/ 16 h 143"/>
                <a:gd name="T42" fmla="*/ 16 w 178"/>
                <a:gd name="T43" fmla="*/ 13 h 143"/>
                <a:gd name="T44" fmla="*/ 19 w 178"/>
                <a:gd name="T45" fmla="*/ 10 h 143"/>
                <a:gd name="T46" fmla="*/ 21 w 178"/>
                <a:gd name="T47" fmla="*/ 6 h 143"/>
                <a:gd name="T48" fmla="*/ 22 w 178"/>
                <a:gd name="T49" fmla="*/ 4 h 143"/>
                <a:gd name="T50" fmla="*/ 23 w 178"/>
                <a:gd name="T51" fmla="*/ 3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46" name="Freeform 433"/>
            <p:cNvSpPr>
              <a:spLocks/>
            </p:cNvSpPr>
            <p:nvPr/>
          </p:nvSpPr>
          <p:spPr bwMode="auto">
            <a:xfrm>
              <a:off x="2432" y="2151"/>
              <a:ext cx="66" cy="90"/>
            </a:xfrm>
            <a:custGeom>
              <a:avLst/>
              <a:gdLst>
                <a:gd name="T0" fmla="*/ 11 w 132"/>
                <a:gd name="T1" fmla="*/ 0 h 181"/>
                <a:gd name="T2" fmla="*/ 7 w 132"/>
                <a:gd name="T3" fmla="*/ 0 h 181"/>
                <a:gd name="T4" fmla="*/ 6 w 132"/>
                <a:gd name="T5" fmla="*/ 1 h 181"/>
                <a:gd name="T6" fmla="*/ 5 w 132"/>
                <a:gd name="T7" fmla="*/ 3 h 181"/>
                <a:gd name="T8" fmla="*/ 3 w 132"/>
                <a:gd name="T9" fmla="*/ 7 h 181"/>
                <a:gd name="T10" fmla="*/ 1 w 132"/>
                <a:gd name="T11" fmla="*/ 11 h 181"/>
                <a:gd name="T12" fmla="*/ 0 w 132"/>
                <a:gd name="T13" fmla="*/ 15 h 181"/>
                <a:gd name="T14" fmla="*/ 1 w 132"/>
                <a:gd name="T15" fmla="*/ 19 h 181"/>
                <a:gd name="T16" fmla="*/ 3 w 132"/>
                <a:gd name="T17" fmla="*/ 21 h 181"/>
                <a:gd name="T18" fmla="*/ 8 w 132"/>
                <a:gd name="T19" fmla="*/ 22 h 181"/>
                <a:gd name="T20" fmla="*/ 14 w 132"/>
                <a:gd name="T21" fmla="*/ 21 h 181"/>
                <a:gd name="T22" fmla="*/ 16 w 132"/>
                <a:gd name="T23" fmla="*/ 19 h 181"/>
                <a:gd name="T24" fmla="*/ 17 w 132"/>
                <a:gd name="T25" fmla="*/ 15 h 181"/>
                <a:gd name="T26" fmla="*/ 16 w 132"/>
                <a:gd name="T27" fmla="*/ 11 h 181"/>
                <a:gd name="T28" fmla="*/ 15 w 132"/>
                <a:gd name="T29" fmla="*/ 7 h 181"/>
                <a:gd name="T30" fmla="*/ 13 w 132"/>
                <a:gd name="T31" fmla="*/ 3 h 181"/>
                <a:gd name="T32" fmla="*/ 11 w 132"/>
                <a:gd name="T33" fmla="*/ 1 h 181"/>
                <a:gd name="T34" fmla="*/ 1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47" name="Freeform 434"/>
            <p:cNvSpPr>
              <a:spLocks/>
            </p:cNvSpPr>
            <p:nvPr/>
          </p:nvSpPr>
          <p:spPr bwMode="auto">
            <a:xfrm>
              <a:off x="2482" y="2132"/>
              <a:ext cx="88" cy="72"/>
            </a:xfrm>
            <a:custGeom>
              <a:avLst/>
              <a:gdLst>
                <a:gd name="T0" fmla="*/ 1 w 177"/>
                <a:gd name="T1" fmla="*/ 1 h 144"/>
                <a:gd name="T2" fmla="*/ 0 w 177"/>
                <a:gd name="T3" fmla="*/ 4 h 144"/>
                <a:gd name="T4" fmla="*/ 0 w 177"/>
                <a:gd name="T5" fmla="*/ 5 h 144"/>
                <a:gd name="T6" fmla="*/ 2 w 177"/>
                <a:gd name="T7" fmla="*/ 7 h 144"/>
                <a:gd name="T8" fmla="*/ 4 w 177"/>
                <a:gd name="T9" fmla="*/ 11 h 144"/>
                <a:gd name="T10" fmla="*/ 7 w 177"/>
                <a:gd name="T11" fmla="*/ 14 h 144"/>
                <a:gd name="T12" fmla="*/ 10 w 177"/>
                <a:gd name="T13" fmla="*/ 17 h 144"/>
                <a:gd name="T14" fmla="*/ 13 w 177"/>
                <a:gd name="T15" fmla="*/ 18 h 144"/>
                <a:gd name="T16" fmla="*/ 17 w 177"/>
                <a:gd name="T17" fmla="*/ 18 h 144"/>
                <a:gd name="T18" fmla="*/ 20 w 177"/>
                <a:gd name="T19" fmla="*/ 14 h 144"/>
                <a:gd name="T20" fmla="*/ 21 w 177"/>
                <a:gd name="T21" fmla="*/ 11 h 144"/>
                <a:gd name="T22" fmla="*/ 22 w 177"/>
                <a:gd name="T23" fmla="*/ 9 h 144"/>
                <a:gd name="T24" fmla="*/ 22 w 177"/>
                <a:gd name="T25" fmla="*/ 7 h 144"/>
                <a:gd name="T26" fmla="*/ 21 w 177"/>
                <a:gd name="T27" fmla="*/ 5 h 144"/>
                <a:gd name="T28" fmla="*/ 20 w 177"/>
                <a:gd name="T29" fmla="*/ 4 h 144"/>
                <a:gd name="T30" fmla="*/ 18 w 177"/>
                <a:gd name="T31" fmla="*/ 3 h 144"/>
                <a:gd name="T32" fmla="*/ 16 w 177"/>
                <a:gd name="T33" fmla="*/ 2 h 144"/>
                <a:gd name="T34" fmla="*/ 14 w 177"/>
                <a:gd name="T35" fmla="*/ 1 h 144"/>
                <a:gd name="T36" fmla="*/ 12 w 177"/>
                <a:gd name="T37" fmla="*/ 1 h 144"/>
                <a:gd name="T38" fmla="*/ 10 w 177"/>
                <a:gd name="T39" fmla="*/ 1 h 144"/>
                <a:gd name="T40" fmla="*/ 7 w 177"/>
                <a:gd name="T41" fmla="*/ 1 h 144"/>
                <a:gd name="T42" fmla="*/ 6 w 177"/>
                <a:gd name="T43" fmla="*/ 0 h 144"/>
                <a:gd name="T44" fmla="*/ 4 w 177"/>
                <a:gd name="T45" fmla="*/ 0 h 144"/>
                <a:gd name="T46" fmla="*/ 3 w 177"/>
                <a:gd name="T47" fmla="*/ 1 h 144"/>
                <a:gd name="T48" fmla="*/ 2 w 177"/>
                <a:gd name="T49" fmla="*/ 1 h 144"/>
                <a:gd name="T50" fmla="*/ 1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48" name="Freeform 435"/>
            <p:cNvSpPr>
              <a:spLocks/>
            </p:cNvSpPr>
            <p:nvPr/>
          </p:nvSpPr>
          <p:spPr bwMode="auto">
            <a:xfrm>
              <a:off x="2481" y="2051"/>
              <a:ext cx="90" cy="72"/>
            </a:xfrm>
            <a:custGeom>
              <a:avLst/>
              <a:gdLst>
                <a:gd name="T0" fmla="*/ 0 w 180"/>
                <a:gd name="T1" fmla="*/ 15 h 143"/>
                <a:gd name="T2" fmla="*/ 2 w 180"/>
                <a:gd name="T3" fmla="*/ 18 h 143"/>
                <a:gd name="T4" fmla="*/ 3 w 180"/>
                <a:gd name="T5" fmla="*/ 18 h 143"/>
                <a:gd name="T6" fmla="*/ 3 w 180"/>
                <a:gd name="T7" fmla="*/ 18 h 143"/>
                <a:gd name="T8" fmla="*/ 5 w 180"/>
                <a:gd name="T9" fmla="*/ 18 h 143"/>
                <a:gd name="T10" fmla="*/ 6 w 180"/>
                <a:gd name="T11" fmla="*/ 18 h 143"/>
                <a:gd name="T12" fmla="*/ 8 w 180"/>
                <a:gd name="T13" fmla="*/ 18 h 143"/>
                <a:gd name="T14" fmla="*/ 10 w 180"/>
                <a:gd name="T15" fmla="*/ 18 h 143"/>
                <a:gd name="T16" fmla="*/ 13 w 180"/>
                <a:gd name="T17" fmla="*/ 18 h 143"/>
                <a:gd name="T18" fmla="*/ 15 w 180"/>
                <a:gd name="T19" fmla="*/ 17 h 143"/>
                <a:gd name="T20" fmla="*/ 17 w 180"/>
                <a:gd name="T21" fmla="*/ 17 h 143"/>
                <a:gd name="T22" fmla="*/ 19 w 180"/>
                <a:gd name="T23" fmla="*/ 16 h 143"/>
                <a:gd name="T24" fmla="*/ 21 w 180"/>
                <a:gd name="T25" fmla="*/ 15 h 143"/>
                <a:gd name="T26" fmla="*/ 22 w 180"/>
                <a:gd name="T27" fmla="*/ 14 h 143"/>
                <a:gd name="T28" fmla="*/ 23 w 180"/>
                <a:gd name="T29" fmla="*/ 12 h 143"/>
                <a:gd name="T30" fmla="*/ 23 w 180"/>
                <a:gd name="T31" fmla="*/ 10 h 143"/>
                <a:gd name="T32" fmla="*/ 22 w 180"/>
                <a:gd name="T33" fmla="*/ 8 h 143"/>
                <a:gd name="T34" fmla="*/ 21 w 180"/>
                <a:gd name="T35" fmla="*/ 5 h 143"/>
                <a:gd name="T36" fmla="*/ 18 w 180"/>
                <a:gd name="T37" fmla="*/ 1 h 143"/>
                <a:gd name="T38" fmla="*/ 14 w 180"/>
                <a:gd name="T39" fmla="*/ 0 h 143"/>
                <a:gd name="T40" fmla="*/ 11 w 180"/>
                <a:gd name="T41" fmla="*/ 2 h 143"/>
                <a:gd name="T42" fmla="*/ 7 w 180"/>
                <a:gd name="T43" fmla="*/ 4 h 143"/>
                <a:gd name="T44" fmla="*/ 5 w 180"/>
                <a:gd name="T45" fmla="*/ 8 h 143"/>
                <a:gd name="T46" fmla="*/ 2 w 180"/>
                <a:gd name="T47" fmla="*/ 11 h 143"/>
                <a:gd name="T48" fmla="*/ 1 w 180"/>
                <a:gd name="T49" fmla="*/ 14 h 143"/>
                <a:gd name="T50" fmla="*/ 0 w 180"/>
                <a:gd name="T51" fmla="*/ 15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49" name="Freeform 436"/>
            <p:cNvSpPr>
              <a:spLocks/>
            </p:cNvSpPr>
            <p:nvPr/>
          </p:nvSpPr>
          <p:spPr bwMode="auto">
            <a:xfrm>
              <a:off x="2654" y="1594"/>
              <a:ext cx="12" cy="12"/>
            </a:xfrm>
            <a:custGeom>
              <a:avLst/>
              <a:gdLst>
                <a:gd name="T0" fmla="*/ 2 w 24"/>
                <a:gd name="T1" fmla="*/ 3 h 24"/>
                <a:gd name="T2" fmla="*/ 1 w 24"/>
                <a:gd name="T3" fmla="*/ 3 h 24"/>
                <a:gd name="T4" fmla="*/ 1 w 24"/>
                <a:gd name="T5" fmla="*/ 3 h 24"/>
                <a:gd name="T6" fmla="*/ 1 w 24"/>
                <a:gd name="T7" fmla="*/ 2 h 24"/>
                <a:gd name="T8" fmla="*/ 0 w 24"/>
                <a:gd name="T9" fmla="*/ 2 h 24"/>
                <a:gd name="T10" fmla="*/ 1 w 24"/>
                <a:gd name="T11" fmla="*/ 1 h 24"/>
                <a:gd name="T12" fmla="*/ 1 w 24"/>
                <a:gd name="T13" fmla="*/ 1 h 24"/>
                <a:gd name="T14" fmla="*/ 1 w 24"/>
                <a:gd name="T15" fmla="*/ 1 h 24"/>
                <a:gd name="T16" fmla="*/ 2 w 24"/>
                <a:gd name="T17" fmla="*/ 0 h 24"/>
                <a:gd name="T18" fmla="*/ 3 w 24"/>
                <a:gd name="T19" fmla="*/ 1 h 24"/>
                <a:gd name="T20" fmla="*/ 3 w 24"/>
                <a:gd name="T21" fmla="*/ 1 h 24"/>
                <a:gd name="T22" fmla="*/ 3 w 24"/>
                <a:gd name="T23" fmla="*/ 1 h 24"/>
                <a:gd name="T24" fmla="*/ 3 w 24"/>
                <a:gd name="T25" fmla="*/ 2 h 24"/>
                <a:gd name="T26" fmla="*/ 3 w 24"/>
                <a:gd name="T27" fmla="*/ 2 h 24"/>
                <a:gd name="T28" fmla="*/ 3 w 24"/>
                <a:gd name="T29" fmla="*/ 3 h 24"/>
                <a:gd name="T30" fmla="*/ 3 w 24"/>
                <a:gd name="T31" fmla="*/ 3 h 24"/>
                <a:gd name="T32" fmla="*/ 2 w 24"/>
                <a:gd name="T33" fmla="*/ 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50" name="Freeform 437"/>
            <p:cNvSpPr>
              <a:spLocks/>
            </p:cNvSpPr>
            <p:nvPr/>
          </p:nvSpPr>
          <p:spPr bwMode="auto">
            <a:xfrm>
              <a:off x="2647" y="1554"/>
              <a:ext cx="26" cy="37"/>
            </a:xfrm>
            <a:custGeom>
              <a:avLst/>
              <a:gdLst>
                <a:gd name="T0" fmla="*/ 3 w 52"/>
                <a:gd name="T1" fmla="*/ 10 h 73"/>
                <a:gd name="T2" fmla="*/ 4 w 52"/>
                <a:gd name="T3" fmla="*/ 10 h 73"/>
                <a:gd name="T4" fmla="*/ 5 w 52"/>
                <a:gd name="T5" fmla="*/ 9 h 73"/>
                <a:gd name="T6" fmla="*/ 5 w 52"/>
                <a:gd name="T7" fmla="*/ 8 h 73"/>
                <a:gd name="T8" fmla="*/ 6 w 52"/>
                <a:gd name="T9" fmla="*/ 7 h 73"/>
                <a:gd name="T10" fmla="*/ 7 w 52"/>
                <a:gd name="T11" fmla="*/ 5 h 73"/>
                <a:gd name="T12" fmla="*/ 7 w 52"/>
                <a:gd name="T13" fmla="*/ 3 h 73"/>
                <a:gd name="T14" fmla="*/ 7 w 52"/>
                <a:gd name="T15" fmla="*/ 2 h 73"/>
                <a:gd name="T16" fmla="*/ 6 w 52"/>
                <a:gd name="T17" fmla="*/ 1 h 73"/>
                <a:gd name="T18" fmla="*/ 4 w 52"/>
                <a:gd name="T19" fmla="*/ 0 h 73"/>
                <a:gd name="T20" fmla="*/ 2 w 52"/>
                <a:gd name="T21" fmla="*/ 1 h 73"/>
                <a:gd name="T22" fmla="*/ 1 w 52"/>
                <a:gd name="T23" fmla="*/ 2 h 73"/>
                <a:gd name="T24" fmla="*/ 0 w 52"/>
                <a:gd name="T25" fmla="*/ 3 h 73"/>
                <a:gd name="T26" fmla="*/ 1 w 52"/>
                <a:gd name="T27" fmla="*/ 5 h 73"/>
                <a:gd name="T28" fmla="*/ 1 w 52"/>
                <a:gd name="T29" fmla="*/ 7 h 73"/>
                <a:gd name="T30" fmla="*/ 2 w 52"/>
                <a:gd name="T31" fmla="*/ 8 h 73"/>
                <a:gd name="T32" fmla="*/ 3 w 52"/>
                <a:gd name="T33" fmla="*/ 9 h 73"/>
                <a:gd name="T34" fmla="*/ 3 w 52"/>
                <a:gd name="T35" fmla="*/ 1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51" name="Freeform 438"/>
            <p:cNvSpPr>
              <a:spLocks/>
            </p:cNvSpPr>
            <p:nvPr/>
          </p:nvSpPr>
          <p:spPr bwMode="auto">
            <a:xfrm>
              <a:off x="2647" y="1554"/>
              <a:ext cx="26" cy="37"/>
            </a:xfrm>
            <a:custGeom>
              <a:avLst/>
              <a:gdLst>
                <a:gd name="T0" fmla="*/ 3 w 52"/>
                <a:gd name="T1" fmla="*/ 10 h 73"/>
                <a:gd name="T2" fmla="*/ 4 w 52"/>
                <a:gd name="T3" fmla="*/ 10 h 73"/>
                <a:gd name="T4" fmla="*/ 5 w 52"/>
                <a:gd name="T5" fmla="*/ 9 h 73"/>
                <a:gd name="T6" fmla="*/ 5 w 52"/>
                <a:gd name="T7" fmla="*/ 8 h 73"/>
                <a:gd name="T8" fmla="*/ 6 w 52"/>
                <a:gd name="T9" fmla="*/ 7 h 73"/>
                <a:gd name="T10" fmla="*/ 7 w 52"/>
                <a:gd name="T11" fmla="*/ 5 h 73"/>
                <a:gd name="T12" fmla="*/ 7 w 52"/>
                <a:gd name="T13" fmla="*/ 3 h 73"/>
                <a:gd name="T14" fmla="*/ 7 w 52"/>
                <a:gd name="T15" fmla="*/ 2 h 73"/>
                <a:gd name="T16" fmla="*/ 6 w 52"/>
                <a:gd name="T17" fmla="*/ 1 h 73"/>
                <a:gd name="T18" fmla="*/ 4 w 52"/>
                <a:gd name="T19" fmla="*/ 0 h 73"/>
                <a:gd name="T20" fmla="*/ 2 w 52"/>
                <a:gd name="T21" fmla="*/ 1 h 73"/>
                <a:gd name="T22" fmla="*/ 1 w 52"/>
                <a:gd name="T23" fmla="*/ 2 h 73"/>
                <a:gd name="T24" fmla="*/ 0 w 52"/>
                <a:gd name="T25" fmla="*/ 3 h 73"/>
                <a:gd name="T26" fmla="*/ 1 w 52"/>
                <a:gd name="T27" fmla="*/ 5 h 73"/>
                <a:gd name="T28" fmla="*/ 1 w 52"/>
                <a:gd name="T29" fmla="*/ 7 h 73"/>
                <a:gd name="T30" fmla="*/ 2 w 52"/>
                <a:gd name="T31" fmla="*/ 8 h 73"/>
                <a:gd name="T32" fmla="*/ 3 w 52"/>
                <a:gd name="T33" fmla="*/ 9 h 73"/>
                <a:gd name="T34" fmla="*/ 3 w 52"/>
                <a:gd name="T35" fmla="*/ 1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52" name="Freeform 439"/>
            <p:cNvSpPr>
              <a:spLocks/>
            </p:cNvSpPr>
            <p:nvPr/>
          </p:nvSpPr>
          <p:spPr bwMode="auto">
            <a:xfrm>
              <a:off x="2618" y="1569"/>
              <a:ext cx="36" cy="29"/>
            </a:xfrm>
            <a:custGeom>
              <a:avLst/>
              <a:gdLst>
                <a:gd name="T0" fmla="*/ 9 w 71"/>
                <a:gd name="T1" fmla="*/ 8 h 58"/>
                <a:gd name="T2" fmla="*/ 9 w 71"/>
                <a:gd name="T3" fmla="*/ 6 h 58"/>
                <a:gd name="T4" fmla="*/ 9 w 71"/>
                <a:gd name="T5" fmla="*/ 6 h 58"/>
                <a:gd name="T6" fmla="*/ 8 w 71"/>
                <a:gd name="T7" fmla="*/ 5 h 58"/>
                <a:gd name="T8" fmla="*/ 8 w 71"/>
                <a:gd name="T9" fmla="*/ 4 h 58"/>
                <a:gd name="T10" fmla="*/ 7 w 71"/>
                <a:gd name="T11" fmla="*/ 2 h 58"/>
                <a:gd name="T12" fmla="*/ 5 w 71"/>
                <a:gd name="T13" fmla="*/ 1 h 58"/>
                <a:gd name="T14" fmla="*/ 4 w 71"/>
                <a:gd name="T15" fmla="*/ 0 h 58"/>
                <a:gd name="T16" fmla="*/ 2 w 71"/>
                <a:gd name="T17" fmla="*/ 1 h 58"/>
                <a:gd name="T18" fmla="*/ 1 w 71"/>
                <a:gd name="T19" fmla="*/ 3 h 58"/>
                <a:gd name="T20" fmla="*/ 0 w 71"/>
                <a:gd name="T21" fmla="*/ 5 h 58"/>
                <a:gd name="T22" fmla="*/ 1 w 71"/>
                <a:gd name="T23" fmla="*/ 6 h 58"/>
                <a:gd name="T24" fmla="*/ 2 w 71"/>
                <a:gd name="T25" fmla="*/ 7 h 58"/>
                <a:gd name="T26" fmla="*/ 4 w 71"/>
                <a:gd name="T27" fmla="*/ 7 h 58"/>
                <a:gd name="T28" fmla="*/ 5 w 71"/>
                <a:gd name="T29" fmla="*/ 8 h 58"/>
                <a:gd name="T30" fmla="*/ 7 w 71"/>
                <a:gd name="T31" fmla="*/ 8 h 58"/>
                <a:gd name="T32" fmla="*/ 8 w 71"/>
                <a:gd name="T33" fmla="*/ 8 h 58"/>
                <a:gd name="T34" fmla="*/ 9 w 71"/>
                <a:gd name="T35" fmla="*/ 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53" name="Freeform 440"/>
            <p:cNvSpPr>
              <a:spLocks/>
            </p:cNvSpPr>
            <p:nvPr/>
          </p:nvSpPr>
          <p:spPr bwMode="auto">
            <a:xfrm>
              <a:off x="2618" y="1602"/>
              <a:ext cx="36" cy="28"/>
            </a:xfrm>
            <a:custGeom>
              <a:avLst/>
              <a:gdLst>
                <a:gd name="T0" fmla="*/ 9 w 71"/>
                <a:gd name="T1" fmla="*/ 1 h 57"/>
                <a:gd name="T2" fmla="*/ 9 w 71"/>
                <a:gd name="T3" fmla="*/ 0 h 57"/>
                <a:gd name="T4" fmla="*/ 8 w 71"/>
                <a:gd name="T5" fmla="*/ 0 h 57"/>
                <a:gd name="T6" fmla="*/ 7 w 71"/>
                <a:gd name="T7" fmla="*/ 0 h 57"/>
                <a:gd name="T8" fmla="*/ 5 w 71"/>
                <a:gd name="T9" fmla="*/ 0 h 57"/>
                <a:gd name="T10" fmla="*/ 4 w 71"/>
                <a:gd name="T11" fmla="*/ 0 h 57"/>
                <a:gd name="T12" fmla="*/ 2 w 71"/>
                <a:gd name="T13" fmla="*/ 0 h 57"/>
                <a:gd name="T14" fmla="*/ 1 w 71"/>
                <a:gd name="T15" fmla="*/ 1 h 57"/>
                <a:gd name="T16" fmla="*/ 0 w 71"/>
                <a:gd name="T17" fmla="*/ 3 h 57"/>
                <a:gd name="T18" fmla="*/ 1 w 71"/>
                <a:gd name="T19" fmla="*/ 5 h 57"/>
                <a:gd name="T20" fmla="*/ 2 w 71"/>
                <a:gd name="T21" fmla="*/ 6 h 57"/>
                <a:gd name="T22" fmla="*/ 4 w 71"/>
                <a:gd name="T23" fmla="*/ 7 h 57"/>
                <a:gd name="T24" fmla="*/ 5 w 71"/>
                <a:gd name="T25" fmla="*/ 6 h 57"/>
                <a:gd name="T26" fmla="*/ 7 w 71"/>
                <a:gd name="T27" fmla="*/ 5 h 57"/>
                <a:gd name="T28" fmla="*/ 8 w 71"/>
                <a:gd name="T29" fmla="*/ 4 h 57"/>
                <a:gd name="T30" fmla="*/ 8 w 71"/>
                <a:gd name="T31" fmla="*/ 2 h 57"/>
                <a:gd name="T32" fmla="*/ 9 w 71"/>
                <a:gd name="T33" fmla="*/ 1 h 57"/>
                <a:gd name="T34" fmla="*/ 9 w 71"/>
                <a:gd name="T35" fmla="*/ 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54" name="Freeform 441"/>
            <p:cNvSpPr>
              <a:spLocks/>
            </p:cNvSpPr>
            <p:nvPr/>
          </p:nvSpPr>
          <p:spPr bwMode="auto">
            <a:xfrm>
              <a:off x="2647" y="1610"/>
              <a:ext cx="26" cy="36"/>
            </a:xfrm>
            <a:custGeom>
              <a:avLst/>
              <a:gdLst>
                <a:gd name="T0" fmla="*/ 4 w 52"/>
                <a:gd name="T1" fmla="*/ 0 h 73"/>
                <a:gd name="T2" fmla="*/ 3 w 52"/>
                <a:gd name="T3" fmla="*/ 0 h 73"/>
                <a:gd name="T4" fmla="*/ 3 w 52"/>
                <a:gd name="T5" fmla="*/ 0 h 73"/>
                <a:gd name="T6" fmla="*/ 2 w 52"/>
                <a:gd name="T7" fmla="*/ 1 h 73"/>
                <a:gd name="T8" fmla="*/ 1 w 52"/>
                <a:gd name="T9" fmla="*/ 2 h 73"/>
                <a:gd name="T10" fmla="*/ 1 w 52"/>
                <a:gd name="T11" fmla="*/ 4 h 73"/>
                <a:gd name="T12" fmla="*/ 0 w 52"/>
                <a:gd name="T13" fmla="*/ 6 h 73"/>
                <a:gd name="T14" fmla="*/ 1 w 52"/>
                <a:gd name="T15" fmla="*/ 7 h 73"/>
                <a:gd name="T16" fmla="*/ 2 w 52"/>
                <a:gd name="T17" fmla="*/ 8 h 73"/>
                <a:gd name="T18" fmla="*/ 4 w 52"/>
                <a:gd name="T19" fmla="*/ 9 h 73"/>
                <a:gd name="T20" fmla="*/ 6 w 52"/>
                <a:gd name="T21" fmla="*/ 8 h 73"/>
                <a:gd name="T22" fmla="*/ 7 w 52"/>
                <a:gd name="T23" fmla="*/ 7 h 73"/>
                <a:gd name="T24" fmla="*/ 7 w 52"/>
                <a:gd name="T25" fmla="*/ 6 h 73"/>
                <a:gd name="T26" fmla="*/ 7 w 52"/>
                <a:gd name="T27" fmla="*/ 4 h 73"/>
                <a:gd name="T28" fmla="*/ 6 w 52"/>
                <a:gd name="T29" fmla="*/ 2 h 73"/>
                <a:gd name="T30" fmla="*/ 5 w 52"/>
                <a:gd name="T31" fmla="*/ 1 h 73"/>
                <a:gd name="T32" fmla="*/ 5 w 52"/>
                <a:gd name="T33" fmla="*/ 0 h 73"/>
                <a:gd name="T34" fmla="*/ 4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55" name="Freeform 442"/>
            <p:cNvSpPr>
              <a:spLocks/>
            </p:cNvSpPr>
            <p:nvPr/>
          </p:nvSpPr>
          <p:spPr bwMode="auto">
            <a:xfrm>
              <a:off x="2667" y="1602"/>
              <a:ext cx="36" cy="28"/>
            </a:xfrm>
            <a:custGeom>
              <a:avLst/>
              <a:gdLst>
                <a:gd name="T0" fmla="*/ 1 w 71"/>
                <a:gd name="T1" fmla="*/ 0 h 57"/>
                <a:gd name="T2" fmla="*/ 0 w 71"/>
                <a:gd name="T3" fmla="*/ 1 h 57"/>
                <a:gd name="T4" fmla="*/ 1 w 71"/>
                <a:gd name="T5" fmla="*/ 1 h 57"/>
                <a:gd name="T6" fmla="*/ 1 w 71"/>
                <a:gd name="T7" fmla="*/ 2 h 57"/>
                <a:gd name="T8" fmla="*/ 2 w 71"/>
                <a:gd name="T9" fmla="*/ 4 h 57"/>
                <a:gd name="T10" fmla="*/ 3 w 71"/>
                <a:gd name="T11" fmla="*/ 5 h 57"/>
                <a:gd name="T12" fmla="*/ 4 w 71"/>
                <a:gd name="T13" fmla="*/ 6 h 57"/>
                <a:gd name="T14" fmla="*/ 6 w 71"/>
                <a:gd name="T15" fmla="*/ 7 h 57"/>
                <a:gd name="T16" fmla="*/ 7 w 71"/>
                <a:gd name="T17" fmla="*/ 6 h 57"/>
                <a:gd name="T18" fmla="*/ 9 w 71"/>
                <a:gd name="T19" fmla="*/ 5 h 57"/>
                <a:gd name="T20" fmla="*/ 9 w 71"/>
                <a:gd name="T21" fmla="*/ 3 h 57"/>
                <a:gd name="T22" fmla="*/ 9 w 71"/>
                <a:gd name="T23" fmla="*/ 1 h 57"/>
                <a:gd name="T24" fmla="*/ 8 w 71"/>
                <a:gd name="T25" fmla="*/ 0 h 57"/>
                <a:gd name="T26" fmla="*/ 6 w 71"/>
                <a:gd name="T27" fmla="*/ 0 h 57"/>
                <a:gd name="T28" fmla="*/ 4 w 71"/>
                <a:gd name="T29" fmla="*/ 0 h 57"/>
                <a:gd name="T30" fmla="*/ 3 w 71"/>
                <a:gd name="T31" fmla="*/ 0 h 57"/>
                <a:gd name="T32" fmla="*/ 2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56" name="Freeform 443"/>
            <p:cNvSpPr>
              <a:spLocks/>
            </p:cNvSpPr>
            <p:nvPr/>
          </p:nvSpPr>
          <p:spPr bwMode="auto">
            <a:xfrm>
              <a:off x="2667" y="1569"/>
              <a:ext cx="36" cy="28"/>
            </a:xfrm>
            <a:custGeom>
              <a:avLst/>
              <a:gdLst>
                <a:gd name="T0" fmla="*/ 0 w 71"/>
                <a:gd name="T1" fmla="*/ 5 h 57"/>
                <a:gd name="T2" fmla="*/ 1 w 71"/>
                <a:gd name="T3" fmla="*/ 7 h 57"/>
                <a:gd name="T4" fmla="*/ 2 w 71"/>
                <a:gd name="T5" fmla="*/ 7 h 57"/>
                <a:gd name="T6" fmla="*/ 3 w 71"/>
                <a:gd name="T7" fmla="*/ 7 h 57"/>
                <a:gd name="T8" fmla="*/ 4 w 71"/>
                <a:gd name="T9" fmla="*/ 7 h 57"/>
                <a:gd name="T10" fmla="*/ 6 w 71"/>
                <a:gd name="T11" fmla="*/ 6 h 57"/>
                <a:gd name="T12" fmla="*/ 8 w 71"/>
                <a:gd name="T13" fmla="*/ 6 h 57"/>
                <a:gd name="T14" fmla="*/ 9 w 71"/>
                <a:gd name="T15" fmla="*/ 5 h 57"/>
                <a:gd name="T16" fmla="*/ 9 w 71"/>
                <a:gd name="T17" fmla="*/ 4 h 57"/>
                <a:gd name="T18" fmla="*/ 9 w 71"/>
                <a:gd name="T19" fmla="*/ 2 h 57"/>
                <a:gd name="T20" fmla="*/ 7 w 71"/>
                <a:gd name="T21" fmla="*/ 0 h 57"/>
                <a:gd name="T22" fmla="*/ 6 w 71"/>
                <a:gd name="T23" fmla="*/ 0 h 57"/>
                <a:gd name="T24" fmla="*/ 4 w 71"/>
                <a:gd name="T25" fmla="*/ 0 h 57"/>
                <a:gd name="T26" fmla="*/ 3 w 71"/>
                <a:gd name="T27" fmla="*/ 1 h 57"/>
                <a:gd name="T28" fmla="*/ 2 w 71"/>
                <a:gd name="T29" fmla="*/ 2 h 57"/>
                <a:gd name="T30" fmla="*/ 1 w 71"/>
                <a:gd name="T31" fmla="*/ 4 h 57"/>
                <a:gd name="T32" fmla="*/ 1 w 71"/>
                <a:gd name="T33" fmla="*/ 5 h 57"/>
                <a:gd name="T34" fmla="*/ 0 w 71"/>
                <a:gd name="T35" fmla="*/ 5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57" name="Freeform 444"/>
            <p:cNvSpPr>
              <a:spLocks/>
            </p:cNvSpPr>
            <p:nvPr/>
          </p:nvSpPr>
          <p:spPr bwMode="auto">
            <a:xfrm>
              <a:off x="3368" y="2439"/>
              <a:ext cx="12" cy="12"/>
            </a:xfrm>
            <a:custGeom>
              <a:avLst/>
              <a:gdLst>
                <a:gd name="T0" fmla="*/ 2 w 24"/>
                <a:gd name="T1" fmla="*/ 3 h 24"/>
                <a:gd name="T2" fmla="*/ 1 w 24"/>
                <a:gd name="T3" fmla="*/ 3 h 24"/>
                <a:gd name="T4" fmla="*/ 1 w 24"/>
                <a:gd name="T5" fmla="*/ 3 h 24"/>
                <a:gd name="T6" fmla="*/ 1 w 24"/>
                <a:gd name="T7" fmla="*/ 2 h 24"/>
                <a:gd name="T8" fmla="*/ 0 w 24"/>
                <a:gd name="T9" fmla="*/ 2 h 24"/>
                <a:gd name="T10" fmla="*/ 1 w 24"/>
                <a:gd name="T11" fmla="*/ 1 h 24"/>
                <a:gd name="T12" fmla="*/ 1 w 24"/>
                <a:gd name="T13" fmla="*/ 1 h 24"/>
                <a:gd name="T14" fmla="*/ 1 w 24"/>
                <a:gd name="T15" fmla="*/ 1 h 24"/>
                <a:gd name="T16" fmla="*/ 2 w 24"/>
                <a:gd name="T17" fmla="*/ 0 h 24"/>
                <a:gd name="T18" fmla="*/ 2 w 24"/>
                <a:gd name="T19" fmla="*/ 1 h 24"/>
                <a:gd name="T20" fmla="*/ 3 w 24"/>
                <a:gd name="T21" fmla="*/ 1 h 24"/>
                <a:gd name="T22" fmla="*/ 3 w 24"/>
                <a:gd name="T23" fmla="*/ 1 h 24"/>
                <a:gd name="T24" fmla="*/ 3 w 24"/>
                <a:gd name="T25" fmla="*/ 2 h 24"/>
                <a:gd name="T26" fmla="*/ 3 w 24"/>
                <a:gd name="T27" fmla="*/ 2 h 24"/>
                <a:gd name="T28" fmla="*/ 3 w 24"/>
                <a:gd name="T29" fmla="*/ 3 h 24"/>
                <a:gd name="T30" fmla="*/ 2 w 24"/>
                <a:gd name="T31" fmla="*/ 3 h 24"/>
                <a:gd name="T32" fmla="*/ 2 w 24"/>
                <a:gd name="T33" fmla="*/ 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58" name="Freeform 445"/>
            <p:cNvSpPr>
              <a:spLocks/>
            </p:cNvSpPr>
            <p:nvPr/>
          </p:nvSpPr>
          <p:spPr bwMode="auto">
            <a:xfrm>
              <a:off x="3361" y="2399"/>
              <a:ext cx="26" cy="36"/>
            </a:xfrm>
            <a:custGeom>
              <a:avLst/>
              <a:gdLst>
                <a:gd name="T0" fmla="*/ 2 w 53"/>
                <a:gd name="T1" fmla="*/ 9 h 73"/>
                <a:gd name="T2" fmla="*/ 4 w 53"/>
                <a:gd name="T3" fmla="*/ 9 h 73"/>
                <a:gd name="T4" fmla="*/ 4 w 53"/>
                <a:gd name="T5" fmla="*/ 8 h 73"/>
                <a:gd name="T6" fmla="*/ 4 w 53"/>
                <a:gd name="T7" fmla="*/ 7 h 73"/>
                <a:gd name="T8" fmla="*/ 5 w 53"/>
                <a:gd name="T9" fmla="*/ 6 h 73"/>
                <a:gd name="T10" fmla="*/ 6 w 53"/>
                <a:gd name="T11" fmla="*/ 4 h 73"/>
                <a:gd name="T12" fmla="*/ 6 w 53"/>
                <a:gd name="T13" fmla="*/ 2 h 73"/>
                <a:gd name="T14" fmla="*/ 6 w 53"/>
                <a:gd name="T15" fmla="*/ 1 h 73"/>
                <a:gd name="T16" fmla="*/ 5 w 53"/>
                <a:gd name="T17" fmla="*/ 0 h 73"/>
                <a:gd name="T18" fmla="*/ 3 w 53"/>
                <a:gd name="T19" fmla="*/ 0 h 73"/>
                <a:gd name="T20" fmla="*/ 1 w 53"/>
                <a:gd name="T21" fmla="*/ 0 h 73"/>
                <a:gd name="T22" fmla="*/ 0 w 53"/>
                <a:gd name="T23" fmla="*/ 1 h 73"/>
                <a:gd name="T24" fmla="*/ 0 w 53"/>
                <a:gd name="T25" fmla="*/ 2 h 73"/>
                <a:gd name="T26" fmla="*/ 0 w 53"/>
                <a:gd name="T27" fmla="*/ 4 h 73"/>
                <a:gd name="T28" fmla="*/ 0 w 53"/>
                <a:gd name="T29" fmla="*/ 6 h 73"/>
                <a:gd name="T30" fmla="*/ 1 w 53"/>
                <a:gd name="T31" fmla="*/ 7 h 73"/>
                <a:gd name="T32" fmla="*/ 2 w 53"/>
                <a:gd name="T33" fmla="*/ 8 h 73"/>
                <a:gd name="T34" fmla="*/ 2 w 53"/>
                <a:gd name="T35" fmla="*/ 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59" name="Freeform 446"/>
            <p:cNvSpPr>
              <a:spLocks/>
            </p:cNvSpPr>
            <p:nvPr/>
          </p:nvSpPr>
          <p:spPr bwMode="auto">
            <a:xfrm>
              <a:off x="3361" y="2399"/>
              <a:ext cx="26" cy="36"/>
            </a:xfrm>
            <a:custGeom>
              <a:avLst/>
              <a:gdLst>
                <a:gd name="T0" fmla="*/ 2 w 53"/>
                <a:gd name="T1" fmla="*/ 9 h 73"/>
                <a:gd name="T2" fmla="*/ 4 w 53"/>
                <a:gd name="T3" fmla="*/ 9 h 73"/>
                <a:gd name="T4" fmla="*/ 4 w 53"/>
                <a:gd name="T5" fmla="*/ 8 h 73"/>
                <a:gd name="T6" fmla="*/ 4 w 53"/>
                <a:gd name="T7" fmla="*/ 7 h 73"/>
                <a:gd name="T8" fmla="*/ 5 w 53"/>
                <a:gd name="T9" fmla="*/ 6 h 73"/>
                <a:gd name="T10" fmla="*/ 6 w 53"/>
                <a:gd name="T11" fmla="*/ 4 h 73"/>
                <a:gd name="T12" fmla="*/ 6 w 53"/>
                <a:gd name="T13" fmla="*/ 2 h 73"/>
                <a:gd name="T14" fmla="*/ 6 w 53"/>
                <a:gd name="T15" fmla="*/ 1 h 73"/>
                <a:gd name="T16" fmla="*/ 5 w 53"/>
                <a:gd name="T17" fmla="*/ 0 h 73"/>
                <a:gd name="T18" fmla="*/ 3 w 53"/>
                <a:gd name="T19" fmla="*/ 0 h 73"/>
                <a:gd name="T20" fmla="*/ 1 w 53"/>
                <a:gd name="T21" fmla="*/ 0 h 73"/>
                <a:gd name="T22" fmla="*/ 0 w 53"/>
                <a:gd name="T23" fmla="*/ 1 h 73"/>
                <a:gd name="T24" fmla="*/ 0 w 53"/>
                <a:gd name="T25" fmla="*/ 2 h 73"/>
                <a:gd name="T26" fmla="*/ 0 w 53"/>
                <a:gd name="T27" fmla="*/ 4 h 73"/>
                <a:gd name="T28" fmla="*/ 0 w 53"/>
                <a:gd name="T29" fmla="*/ 6 h 73"/>
                <a:gd name="T30" fmla="*/ 1 w 53"/>
                <a:gd name="T31" fmla="*/ 7 h 73"/>
                <a:gd name="T32" fmla="*/ 2 w 53"/>
                <a:gd name="T33" fmla="*/ 8 h 73"/>
                <a:gd name="T34" fmla="*/ 2 w 53"/>
                <a:gd name="T35" fmla="*/ 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60" name="Freeform 447"/>
            <p:cNvSpPr>
              <a:spLocks/>
            </p:cNvSpPr>
            <p:nvPr/>
          </p:nvSpPr>
          <p:spPr bwMode="auto">
            <a:xfrm>
              <a:off x="3331" y="2414"/>
              <a:ext cx="36" cy="29"/>
            </a:xfrm>
            <a:custGeom>
              <a:avLst/>
              <a:gdLst>
                <a:gd name="T0" fmla="*/ 9 w 71"/>
                <a:gd name="T1" fmla="*/ 8 h 58"/>
                <a:gd name="T2" fmla="*/ 9 w 71"/>
                <a:gd name="T3" fmla="*/ 6 h 58"/>
                <a:gd name="T4" fmla="*/ 9 w 71"/>
                <a:gd name="T5" fmla="*/ 6 h 58"/>
                <a:gd name="T6" fmla="*/ 8 w 71"/>
                <a:gd name="T7" fmla="*/ 5 h 58"/>
                <a:gd name="T8" fmla="*/ 8 w 71"/>
                <a:gd name="T9" fmla="*/ 3 h 58"/>
                <a:gd name="T10" fmla="*/ 7 w 71"/>
                <a:gd name="T11" fmla="*/ 2 h 58"/>
                <a:gd name="T12" fmla="*/ 5 w 71"/>
                <a:gd name="T13" fmla="*/ 1 h 58"/>
                <a:gd name="T14" fmla="*/ 4 w 71"/>
                <a:gd name="T15" fmla="*/ 0 h 58"/>
                <a:gd name="T16" fmla="*/ 2 w 71"/>
                <a:gd name="T17" fmla="*/ 1 h 58"/>
                <a:gd name="T18" fmla="*/ 1 w 71"/>
                <a:gd name="T19" fmla="*/ 2 h 58"/>
                <a:gd name="T20" fmla="*/ 0 w 71"/>
                <a:gd name="T21" fmla="*/ 4 h 58"/>
                <a:gd name="T22" fmla="*/ 1 w 71"/>
                <a:gd name="T23" fmla="*/ 6 h 58"/>
                <a:gd name="T24" fmla="*/ 2 w 71"/>
                <a:gd name="T25" fmla="*/ 7 h 58"/>
                <a:gd name="T26" fmla="*/ 4 w 71"/>
                <a:gd name="T27" fmla="*/ 7 h 58"/>
                <a:gd name="T28" fmla="*/ 5 w 71"/>
                <a:gd name="T29" fmla="*/ 8 h 58"/>
                <a:gd name="T30" fmla="*/ 7 w 71"/>
                <a:gd name="T31" fmla="*/ 8 h 58"/>
                <a:gd name="T32" fmla="*/ 8 w 71"/>
                <a:gd name="T33" fmla="*/ 8 h 58"/>
                <a:gd name="T34" fmla="*/ 9 w 71"/>
                <a:gd name="T35" fmla="*/ 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61" name="Freeform 448"/>
            <p:cNvSpPr>
              <a:spLocks/>
            </p:cNvSpPr>
            <p:nvPr/>
          </p:nvSpPr>
          <p:spPr bwMode="auto">
            <a:xfrm>
              <a:off x="3331" y="2447"/>
              <a:ext cx="37" cy="28"/>
            </a:xfrm>
            <a:custGeom>
              <a:avLst/>
              <a:gdLst>
                <a:gd name="T0" fmla="*/ 10 w 72"/>
                <a:gd name="T1" fmla="*/ 2 h 56"/>
                <a:gd name="T2" fmla="*/ 9 w 72"/>
                <a:gd name="T3" fmla="*/ 0 h 56"/>
                <a:gd name="T4" fmla="*/ 8 w 72"/>
                <a:gd name="T5" fmla="*/ 0 h 56"/>
                <a:gd name="T6" fmla="*/ 7 w 72"/>
                <a:gd name="T7" fmla="*/ 0 h 56"/>
                <a:gd name="T8" fmla="*/ 6 w 72"/>
                <a:gd name="T9" fmla="*/ 0 h 56"/>
                <a:gd name="T10" fmla="*/ 4 w 72"/>
                <a:gd name="T11" fmla="*/ 1 h 56"/>
                <a:gd name="T12" fmla="*/ 2 w 72"/>
                <a:gd name="T13" fmla="*/ 1 h 56"/>
                <a:gd name="T14" fmla="*/ 1 w 72"/>
                <a:gd name="T15" fmla="*/ 2 h 56"/>
                <a:gd name="T16" fmla="*/ 0 w 72"/>
                <a:gd name="T17" fmla="*/ 4 h 56"/>
                <a:gd name="T18" fmla="*/ 1 w 72"/>
                <a:gd name="T19" fmla="*/ 6 h 56"/>
                <a:gd name="T20" fmla="*/ 3 w 72"/>
                <a:gd name="T21" fmla="*/ 7 h 56"/>
                <a:gd name="T22" fmla="*/ 4 w 72"/>
                <a:gd name="T23" fmla="*/ 7 h 56"/>
                <a:gd name="T24" fmla="*/ 5 w 72"/>
                <a:gd name="T25" fmla="*/ 7 h 56"/>
                <a:gd name="T26" fmla="*/ 7 w 72"/>
                <a:gd name="T27" fmla="*/ 6 h 56"/>
                <a:gd name="T28" fmla="*/ 8 w 72"/>
                <a:gd name="T29" fmla="*/ 5 h 56"/>
                <a:gd name="T30" fmla="*/ 9 w 72"/>
                <a:gd name="T31" fmla="*/ 3 h 56"/>
                <a:gd name="T32" fmla="*/ 10 w 72"/>
                <a:gd name="T33" fmla="*/ 2 h 56"/>
                <a:gd name="T34" fmla="*/ 10 w 72"/>
                <a:gd name="T35" fmla="*/ 2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62" name="Freeform 449"/>
            <p:cNvSpPr>
              <a:spLocks/>
            </p:cNvSpPr>
            <p:nvPr/>
          </p:nvSpPr>
          <p:spPr bwMode="auto">
            <a:xfrm>
              <a:off x="3361" y="2454"/>
              <a:ext cx="26" cy="37"/>
            </a:xfrm>
            <a:custGeom>
              <a:avLst/>
              <a:gdLst>
                <a:gd name="T0" fmla="*/ 4 w 53"/>
                <a:gd name="T1" fmla="*/ 0 h 72"/>
                <a:gd name="T2" fmla="*/ 2 w 53"/>
                <a:gd name="T3" fmla="*/ 0 h 72"/>
                <a:gd name="T4" fmla="*/ 2 w 53"/>
                <a:gd name="T5" fmla="*/ 1 h 72"/>
                <a:gd name="T6" fmla="*/ 1 w 53"/>
                <a:gd name="T7" fmla="*/ 2 h 72"/>
                <a:gd name="T8" fmla="*/ 1 w 53"/>
                <a:gd name="T9" fmla="*/ 3 h 72"/>
                <a:gd name="T10" fmla="*/ 0 w 53"/>
                <a:gd name="T11" fmla="*/ 5 h 72"/>
                <a:gd name="T12" fmla="*/ 0 w 53"/>
                <a:gd name="T13" fmla="*/ 7 h 72"/>
                <a:gd name="T14" fmla="*/ 0 w 53"/>
                <a:gd name="T15" fmla="*/ 8 h 72"/>
                <a:gd name="T16" fmla="*/ 1 w 53"/>
                <a:gd name="T17" fmla="*/ 9 h 72"/>
                <a:gd name="T18" fmla="*/ 3 w 53"/>
                <a:gd name="T19" fmla="*/ 10 h 72"/>
                <a:gd name="T20" fmla="*/ 5 w 53"/>
                <a:gd name="T21" fmla="*/ 9 h 72"/>
                <a:gd name="T22" fmla="*/ 6 w 53"/>
                <a:gd name="T23" fmla="*/ 8 h 72"/>
                <a:gd name="T24" fmla="*/ 6 w 53"/>
                <a:gd name="T25" fmla="*/ 7 h 72"/>
                <a:gd name="T26" fmla="*/ 6 w 53"/>
                <a:gd name="T27" fmla="*/ 5 h 72"/>
                <a:gd name="T28" fmla="*/ 5 w 53"/>
                <a:gd name="T29" fmla="*/ 3 h 72"/>
                <a:gd name="T30" fmla="*/ 5 w 53"/>
                <a:gd name="T31" fmla="*/ 2 h 72"/>
                <a:gd name="T32" fmla="*/ 4 w 53"/>
                <a:gd name="T33" fmla="*/ 1 h 72"/>
                <a:gd name="T34" fmla="*/ 4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63" name="Freeform 450"/>
            <p:cNvSpPr>
              <a:spLocks/>
            </p:cNvSpPr>
            <p:nvPr/>
          </p:nvSpPr>
          <p:spPr bwMode="auto">
            <a:xfrm>
              <a:off x="3381" y="2447"/>
              <a:ext cx="36" cy="28"/>
            </a:xfrm>
            <a:custGeom>
              <a:avLst/>
              <a:gdLst>
                <a:gd name="T0" fmla="*/ 1 w 71"/>
                <a:gd name="T1" fmla="*/ 0 h 56"/>
                <a:gd name="T2" fmla="*/ 0 w 71"/>
                <a:gd name="T3" fmla="*/ 2 h 56"/>
                <a:gd name="T4" fmla="*/ 1 w 71"/>
                <a:gd name="T5" fmla="*/ 2 h 56"/>
                <a:gd name="T6" fmla="*/ 1 w 71"/>
                <a:gd name="T7" fmla="*/ 3 h 56"/>
                <a:gd name="T8" fmla="*/ 2 w 71"/>
                <a:gd name="T9" fmla="*/ 5 h 56"/>
                <a:gd name="T10" fmla="*/ 3 w 71"/>
                <a:gd name="T11" fmla="*/ 6 h 56"/>
                <a:gd name="T12" fmla="*/ 4 w 71"/>
                <a:gd name="T13" fmla="*/ 7 h 56"/>
                <a:gd name="T14" fmla="*/ 6 w 71"/>
                <a:gd name="T15" fmla="*/ 7 h 56"/>
                <a:gd name="T16" fmla="*/ 7 w 71"/>
                <a:gd name="T17" fmla="*/ 7 h 56"/>
                <a:gd name="T18" fmla="*/ 9 w 71"/>
                <a:gd name="T19" fmla="*/ 6 h 56"/>
                <a:gd name="T20" fmla="*/ 9 w 71"/>
                <a:gd name="T21" fmla="*/ 4 h 56"/>
                <a:gd name="T22" fmla="*/ 9 w 71"/>
                <a:gd name="T23" fmla="*/ 2 h 56"/>
                <a:gd name="T24" fmla="*/ 8 w 71"/>
                <a:gd name="T25" fmla="*/ 1 h 56"/>
                <a:gd name="T26" fmla="*/ 6 w 71"/>
                <a:gd name="T27" fmla="*/ 1 h 56"/>
                <a:gd name="T28" fmla="*/ 4 w 71"/>
                <a:gd name="T29" fmla="*/ 0 h 56"/>
                <a:gd name="T30" fmla="*/ 3 w 71"/>
                <a:gd name="T31" fmla="*/ 0 h 56"/>
                <a:gd name="T32" fmla="*/ 2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64" name="Freeform 451"/>
            <p:cNvSpPr>
              <a:spLocks/>
            </p:cNvSpPr>
            <p:nvPr/>
          </p:nvSpPr>
          <p:spPr bwMode="auto">
            <a:xfrm>
              <a:off x="3380" y="2414"/>
              <a:ext cx="37" cy="28"/>
            </a:xfrm>
            <a:custGeom>
              <a:avLst/>
              <a:gdLst>
                <a:gd name="T0" fmla="*/ 0 w 72"/>
                <a:gd name="T1" fmla="*/ 5 h 57"/>
                <a:gd name="T2" fmla="*/ 1 w 72"/>
                <a:gd name="T3" fmla="*/ 7 h 57"/>
                <a:gd name="T4" fmla="*/ 2 w 72"/>
                <a:gd name="T5" fmla="*/ 7 h 57"/>
                <a:gd name="T6" fmla="*/ 3 w 72"/>
                <a:gd name="T7" fmla="*/ 7 h 57"/>
                <a:gd name="T8" fmla="*/ 4 w 72"/>
                <a:gd name="T9" fmla="*/ 7 h 57"/>
                <a:gd name="T10" fmla="*/ 6 w 72"/>
                <a:gd name="T11" fmla="*/ 6 h 57"/>
                <a:gd name="T12" fmla="*/ 8 w 72"/>
                <a:gd name="T13" fmla="*/ 6 h 57"/>
                <a:gd name="T14" fmla="*/ 9 w 72"/>
                <a:gd name="T15" fmla="*/ 5 h 57"/>
                <a:gd name="T16" fmla="*/ 10 w 72"/>
                <a:gd name="T17" fmla="*/ 3 h 57"/>
                <a:gd name="T18" fmla="*/ 9 w 72"/>
                <a:gd name="T19" fmla="*/ 2 h 57"/>
                <a:gd name="T20" fmla="*/ 7 w 72"/>
                <a:gd name="T21" fmla="*/ 0 h 57"/>
                <a:gd name="T22" fmla="*/ 6 w 72"/>
                <a:gd name="T23" fmla="*/ 0 h 57"/>
                <a:gd name="T24" fmla="*/ 5 w 72"/>
                <a:gd name="T25" fmla="*/ 0 h 57"/>
                <a:gd name="T26" fmla="*/ 3 w 72"/>
                <a:gd name="T27" fmla="*/ 1 h 57"/>
                <a:gd name="T28" fmla="*/ 2 w 72"/>
                <a:gd name="T29" fmla="*/ 2 h 57"/>
                <a:gd name="T30" fmla="*/ 1 w 72"/>
                <a:gd name="T31" fmla="*/ 4 h 57"/>
                <a:gd name="T32" fmla="*/ 1 w 72"/>
                <a:gd name="T33" fmla="*/ 5 h 57"/>
                <a:gd name="T34" fmla="*/ 0 w 72"/>
                <a:gd name="T35" fmla="*/ 5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65" name="Freeform 452"/>
            <p:cNvSpPr>
              <a:spLocks/>
            </p:cNvSpPr>
            <p:nvPr/>
          </p:nvSpPr>
          <p:spPr bwMode="auto">
            <a:xfrm>
              <a:off x="2672" y="2420"/>
              <a:ext cx="11" cy="12"/>
            </a:xfrm>
            <a:custGeom>
              <a:avLst/>
              <a:gdLst>
                <a:gd name="T0" fmla="*/ 1 w 23"/>
                <a:gd name="T1" fmla="*/ 3 h 24"/>
                <a:gd name="T2" fmla="*/ 0 w 23"/>
                <a:gd name="T3" fmla="*/ 3 h 24"/>
                <a:gd name="T4" fmla="*/ 0 w 23"/>
                <a:gd name="T5" fmla="*/ 3 h 24"/>
                <a:gd name="T6" fmla="*/ 0 w 23"/>
                <a:gd name="T7" fmla="*/ 3 h 24"/>
                <a:gd name="T8" fmla="*/ 0 w 23"/>
                <a:gd name="T9" fmla="*/ 2 h 24"/>
                <a:gd name="T10" fmla="*/ 0 w 23"/>
                <a:gd name="T11" fmla="*/ 1 h 24"/>
                <a:gd name="T12" fmla="*/ 0 w 23"/>
                <a:gd name="T13" fmla="*/ 1 h 24"/>
                <a:gd name="T14" fmla="*/ 0 w 23"/>
                <a:gd name="T15" fmla="*/ 1 h 24"/>
                <a:gd name="T16" fmla="*/ 1 w 23"/>
                <a:gd name="T17" fmla="*/ 0 h 24"/>
                <a:gd name="T18" fmla="*/ 2 w 23"/>
                <a:gd name="T19" fmla="*/ 1 h 24"/>
                <a:gd name="T20" fmla="*/ 2 w 23"/>
                <a:gd name="T21" fmla="*/ 1 h 24"/>
                <a:gd name="T22" fmla="*/ 2 w 23"/>
                <a:gd name="T23" fmla="*/ 1 h 24"/>
                <a:gd name="T24" fmla="*/ 2 w 23"/>
                <a:gd name="T25" fmla="*/ 2 h 24"/>
                <a:gd name="T26" fmla="*/ 2 w 23"/>
                <a:gd name="T27" fmla="*/ 3 h 24"/>
                <a:gd name="T28" fmla="*/ 2 w 23"/>
                <a:gd name="T29" fmla="*/ 3 h 24"/>
                <a:gd name="T30" fmla="*/ 2 w 23"/>
                <a:gd name="T31" fmla="*/ 3 h 24"/>
                <a:gd name="T32" fmla="*/ 1 w 23"/>
                <a:gd name="T33" fmla="*/ 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66" name="Freeform 453"/>
            <p:cNvSpPr>
              <a:spLocks/>
            </p:cNvSpPr>
            <p:nvPr/>
          </p:nvSpPr>
          <p:spPr bwMode="auto">
            <a:xfrm>
              <a:off x="2664" y="2381"/>
              <a:ext cx="26" cy="36"/>
            </a:xfrm>
            <a:custGeom>
              <a:avLst/>
              <a:gdLst>
                <a:gd name="T0" fmla="*/ 3 w 52"/>
                <a:gd name="T1" fmla="*/ 9 h 73"/>
                <a:gd name="T2" fmla="*/ 4 w 52"/>
                <a:gd name="T3" fmla="*/ 9 h 73"/>
                <a:gd name="T4" fmla="*/ 5 w 52"/>
                <a:gd name="T5" fmla="*/ 8 h 73"/>
                <a:gd name="T6" fmla="*/ 5 w 52"/>
                <a:gd name="T7" fmla="*/ 7 h 73"/>
                <a:gd name="T8" fmla="*/ 6 w 52"/>
                <a:gd name="T9" fmla="*/ 6 h 73"/>
                <a:gd name="T10" fmla="*/ 7 w 52"/>
                <a:gd name="T11" fmla="*/ 4 h 73"/>
                <a:gd name="T12" fmla="*/ 7 w 52"/>
                <a:gd name="T13" fmla="*/ 2 h 73"/>
                <a:gd name="T14" fmla="*/ 7 w 52"/>
                <a:gd name="T15" fmla="*/ 1 h 73"/>
                <a:gd name="T16" fmla="*/ 6 w 52"/>
                <a:gd name="T17" fmla="*/ 0 h 73"/>
                <a:gd name="T18" fmla="*/ 4 w 52"/>
                <a:gd name="T19" fmla="*/ 0 h 73"/>
                <a:gd name="T20" fmla="*/ 2 w 52"/>
                <a:gd name="T21" fmla="*/ 0 h 73"/>
                <a:gd name="T22" fmla="*/ 1 w 52"/>
                <a:gd name="T23" fmla="*/ 1 h 73"/>
                <a:gd name="T24" fmla="*/ 0 w 52"/>
                <a:gd name="T25" fmla="*/ 2 h 73"/>
                <a:gd name="T26" fmla="*/ 1 w 52"/>
                <a:gd name="T27" fmla="*/ 4 h 73"/>
                <a:gd name="T28" fmla="*/ 1 w 52"/>
                <a:gd name="T29" fmla="*/ 6 h 73"/>
                <a:gd name="T30" fmla="*/ 2 w 52"/>
                <a:gd name="T31" fmla="*/ 7 h 73"/>
                <a:gd name="T32" fmla="*/ 3 w 52"/>
                <a:gd name="T33" fmla="*/ 8 h 73"/>
                <a:gd name="T34" fmla="*/ 3 w 52"/>
                <a:gd name="T35" fmla="*/ 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67" name="Freeform 454"/>
            <p:cNvSpPr>
              <a:spLocks/>
            </p:cNvSpPr>
            <p:nvPr/>
          </p:nvSpPr>
          <p:spPr bwMode="auto">
            <a:xfrm>
              <a:off x="2664" y="2381"/>
              <a:ext cx="26" cy="36"/>
            </a:xfrm>
            <a:custGeom>
              <a:avLst/>
              <a:gdLst>
                <a:gd name="T0" fmla="*/ 3 w 52"/>
                <a:gd name="T1" fmla="*/ 9 h 73"/>
                <a:gd name="T2" fmla="*/ 4 w 52"/>
                <a:gd name="T3" fmla="*/ 9 h 73"/>
                <a:gd name="T4" fmla="*/ 5 w 52"/>
                <a:gd name="T5" fmla="*/ 8 h 73"/>
                <a:gd name="T6" fmla="*/ 5 w 52"/>
                <a:gd name="T7" fmla="*/ 7 h 73"/>
                <a:gd name="T8" fmla="*/ 6 w 52"/>
                <a:gd name="T9" fmla="*/ 6 h 73"/>
                <a:gd name="T10" fmla="*/ 7 w 52"/>
                <a:gd name="T11" fmla="*/ 4 h 73"/>
                <a:gd name="T12" fmla="*/ 7 w 52"/>
                <a:gd name="T13" fmla="*/ 2 h 73"/>
                <a:gd name="T14" fmla="*/ 7 w 52"/>
                <a:gd name="T15" fmla="*/ 1 h 73"/>
                <a:gd name="T16" fmla="*/ 6 w 52"/>
                <a:gd name="T17" fmla="*/ 0 h 73"/>
                <a:gd name="T18" fmla="*/ 4 w 52"/>
                <a:gd name="T19" fmla="*/ 0 h 73"/>
                <a:gd name="T20" fmla="*/ 2 w 52"/>
                <a:gd name="T21" fmla="*/ 0 h 73"/>
                <a:gd name="T22" fmla="*/ 1 w 52"/>
                <a:gd name="T23" fmla="*/ 1 h 73"/>
                <a:gd name="T24" fmla="*/ 0 w 52"/>
                <a:gd name="T25" fmla="*/ 2 h 73"/>
                <a:gd name="T26" fmla="*/ 1 w 52"/>
                <a:gd name="T27" fmla="*/ 4 h 73"/>
                <a:gd name="T28" fmla="*/ 1 w 52"/>
                <a:gd name="T29" fmla="*/ 6 h 73"/>
                <a:gd name="T30" fmla="*/ 2 w 52"/>
                <a:gd name="T31" fmla="*/ 7 h 73"/>
                <a:gd name="T32" fmla="*/ 3 w 52"/>
                <a:gd name="T33" fmla="*/ 8 h 73"/>
                <a:gd name="T34" fmla="*/ 3 w 52"/>
                <a:gd name="T35" fmla="*/ 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68" name="Freeform 455"/>
            <p:cNvSpPr>
              <a:spLocks/>
            </p:cNvSpPr>
            <p:nvPr/>
          </p:nvSpPr>
          <p:spPr bwMode="auto">
            <a:xfrm>
              <a:off x="2635" y="2396"/>
              <a:ext cx="35" cy="28"/>
            </a:xfrm>
            <a:custGeom>
              <a:avLst/>
              <a:gdLst>
                <a:gd name="T0" fmla="*/ 8 w 72"/>
                <a:gd name="T1" fmla="*/ 7 h 58"/>
                <a:gd name="T2" fmla="*/ 8 w 72"/>
                <a:gd name="T3" fmla="*/ 5 h 58"/>
                <a:gd name="T4" fmla="*/ 8 w 72"/>
                <a:gd name="T5" fmla="*/ 5 h 58"/>
                <a:gd name="T6" fmla="*/ 8 w 72"/>
                <a:gd name="T7" fmla="*/ 4 h 58"/>
                <a:gd name="T8" fmla="*/ 7 w 72"/>
                <a:gd name="T9" fmla="*/ 3 h 58"/>
                <a:gd name="T10" fmla="*/ 6 w 72"/>
                <a:gd name="T11" fmla="*/ 1 h 58"/>
                <a:gd name="T12" fmla="*/ 4 w 72"/>
                <a:gd name="T13" fmla="*/ 0 h 58"/>
                <a:gd name="T14" fmla="*/ 3 w 72"/>
                <a:gd name="T15" fmla="*/ 0 h 58"/>
                <a:gd name="T16" fmla="*/ 2 w 72"/>
                <a:gd name="T17" fmla="*/ 0 h 58"/>
                <a:gd name="T18" fmla="*/ 0 w 72"/>
                <a:gd name="T19" fmla="*/ 1 h 58"/>
                <a:gd name="T20" fmla="*/ 0 w 72"/>
                <a:gd name="T21" fmla="*/ 3 h 58"/>
                <a:gd name="T22" fmla="*/ 0 w 72"/>
                <a:gd name="T23" fmla="*/ 5 h 58"/>
                <a:gd name="T24" fmla="*/ 1 w 72"/>
                <a:gd name="T25" fmla="*/ 6 h 58"/>
                <a:gd name="T26" fmla="*/ 3 w 72"/>
                <a:gd name="T27" fmla="*/ 6 h 58"/>
                <a:gd name="T28" fmla="*/ 4 w 72"/>
                <a:gd name="T29" fmla="*/ 7 h 58"/>
                <a:gd name="T30" fmla="*/ 6 w 72"/>
                <a:gd name="T31" fmla="*/ 7 h 58"/>
                <a:gd name="T32" fmla="*/ 7 w 72"/>
                <a:gd name="T33" fmla="*/ 7 h 58"/>
                <a:gd name="T34" fmla="*/ 8 w 72"/>
                <a:gd name="T35" fmla="*/ 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69" name="Freeform 456"/>
            <p:cNvSpPr>
              <a:spLocks/>
            </p:cNvSpPr>
            <p:nvPr/>
          </p:nvSpPr>
          <p:spPr bwMode="auto">
            <a:xfrm>
              <a:off x="2635" y="2428"/>
              <a:ext cx="35" cy="29"/>
            </a:xfrm>
            <a:custGeom>
              <a:avLst/>
              <a:gdLst>
                <a:gd name="T0" fmla="*/ 8 w 72"/>
                <a:gd name="T1" fmla="*/ 2 h 56"/>
                <a:gd name="T2" fmla="*/ 8 w 72"/>
                <a:gd name="T3" fmla="*/ 0 h 56"/>
                <a:gd name="T4" fmla="*/ 7 w 72"/>
                <a:gd name="T5" fmla="*/ 0 h 56"/>
                <a:gd name="T6" fmla="*/ 6 w 72"/>
                <a:gd name="T7" fmla="*/ 0 h 56"/>
                <a:gd name="T8" fmla="*/ 4 w 72"/>
                <a:gd name="T9" fmla="*/ 0 h 56"/>
                <a:gd name="T10" fmla="*/ 3 w 72"/>
                <a:gd name="T11" fmla="*/ 1 h 56"/>
                <a:gd name="T12" fmla="*/ 1 w 72"/>
                <a:gd name="T13" fmla="*/ 1 h 56"/>
                <a:gd name="T14" fmla="*/ 0 w 72"/>
                <a:gd name="T15" fmla="*/ 2 h 56"/>
                <a:gd name="T16" fmla="*/ 0 w 72"/>
                <a:gd name="T17" fmla="*/ 4 h 56"/>
                <a:gd name="T18" fmla="*/ 0 w 72"/>
                <a:gd name="T19" fmla="*/ 6 h 56"/>
                <a:gd name="T20" fmla="*/ 2 w 72"/>
                <a:gd name="T21" fmla="*/ 7 h 56"/>
                <a:gd name="T22" fmla="*/ 3 w 72"/>
                <a:gd name="T23" fmla="*/ 8 h 56"/>
                <a:gd name="T24" fmla="*/ 4 w 72"/>
                <a:gd name="T25" fmla="*/ 7 h 56"/>
                <a:gd name="T26" fmla="*/ 6 w 72"/>
                <a:gd name="T27" fmla="*/ 6 h 56"/>
                <a:gd name="T28" fmla="*/ 7 w 72"/>
                <a:gd name="T29" fmla="*/ 5 h 56"/>
                <a:gd name="T30" fmla="*/ 8 w 72"/>
                <a:gd name="T31" fmla="*/ 3 h 56"/>
                <a:gd name="T32" fmla="*/ 8 w 72"/>
                <a:gd name="T33" fmla="*/ 2 h 56"/>
                <a:gd name="T34" fmla="*/ 8 w 72"/>
                <a:gd name="T35" fmla="*/ 2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70" name="Freeform 457"/>
            <p:cNvSpPr>
              <a:spLocks/>
            </p:cNvSpPr>
            <p:nvPr/>
          </p:nvSpPr>
          <p:spPr bwMode="auto">
            <a:xfrm>
              <a:off x="2664" y="2435"/>
              <a:ext cx="27" cy="37"/>
            </a:xfrm>
            <a:custGeom>
              <a:avLst/>
              <a:gdLst>
                <a:gd name="T0" fmla="*/ 4 w 53"/>
                <a:gd name="T1" fmla="*/ 0 h 72"/>
                <a:gd name="T2" fmla="*/ 3 w 53"/>
                <a:gd name="T3" fmla="*/ 0 h 72"/>
                <a:gd name="T4" fmla="*/ 3 w 53"/>
                <a:gd name="T5" fmla="*/ 1 h 72"/>
                <a:gd name="T6" fmla="*/ 2 w 53"/>
                <a:gd name="T7" fmla="*/ 2 h 72"/>
                <a:gd name="T8" fmla="*/ 1 w 53"/>
                <a:gd name="T9" fmla="*/ 3 h 72"/>
                <a:gd name="T10" fmla="*/ 1 w 53"/>
                <a:gd name="T11" fmla="*/ 5 h 72"/>
                <a:gd name="T12" fmla="*/ 0 w 53"/>
                <a:gd name="T13" fmla="*/ 7 h 72"/>
                <a:gd name="T14" fmla="*/ 1 w 53"/>
                <a:gd name="T15" fmla="*/ 8 h 72"/>
                <a:gd name="T16" fmla="*/ 2 w 53"/>
                <a:gd name="T17" fmla="*/ 9 h 72"/>
                <a:gd name="T18" fmla="*/ 4 w 53"/>
                <a:gd name="T19" fmla="*/ 10 h 72"/>
                <a:gd name="T20" fmla="*/ 6 w 53"/>
                <a:gd name="T21" fmla="*/ 9 h 72"/>
                <a:gd name="T22" fmla="*/ 7 w 53"/>
                <a:gd name="T23" fmla="*/ 8 h 72"/>
                <a:gd name="T24" fmla="*/ 7 w 53"/>
                <a:gd name="T25" fmla="*/ 7 h 72"/>
                <a:gd name="T26" fmla="*/ 7 w 53"/>
                <a:gd name="T27" fmla="*/ 5 h 72"/>
                <a:gd name="T28" fmla="*/ 6 w 53"/>
                <a:gd name="T29" fmla="*/ 3 h 72"/>
                <a:gd name="T30" fmla="*/ 5 w 53"/>
                <a:gd name="T31" fmla="*/ 2 h 72"/>
                <a:gd name="T32" fmla="*/ 5 w 53"/>
                <a:gd name="T33" fmla="*/ 1 h 72"/>
                <a:gd name="T34" fmla="*/ 4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71" name="Freeform 458"/>
            <p:cNvSpPr>
              <a:spLocks/>
            </p:cNvSpPr>
            <p:nvPr/>
          </p:nvSpPr>
          <p:spPr bwMode="auto">
            <a:xfrm>
              <a:off x="2684" y="2428"/>
              <a:ext cx="35" cy="29"/>
            </a:xfrm>
            <a:custGeom>
              <a:avLst/>
              <a:gdLst>
                <a:gd name="T0" fmla="*/ 0 w 72"/>
                <a:gd name="T1" fmla="*/ 0 h 57"/>
                <a:gd name="T2" fmla="*/ 0 w 72"/>
                <a:gd name="T3" fmla="*/ 2 h 57"/>
                <a:gd name="T4" fmla="*/ 0 w 72"/>
                <a:gd name="T5" fmla="*/ 2 h 57"/>
                <a:gd name="T6" fmla="*/ 0 w 72"/>
                <a:gd name="T7" fmla="*/ 3 h 57"/>
                <a:gd name="T8" fmla="*/ 1 w 72"/>
                <a:gd name="T9" fmla="*/ 5 h 57"/>
                <a:gd name="T10" fmla="*/ 2 w 72"/>
                <a:gd name="T11" fmla="*/ 6 h 57"/>
                <a:gd name="T12" fmla="*/ 4 w 72"/>
                <a:gd name="T13" fmla="*/ 7 h 57"/>
                <a:gd name="T14" fmla="*/ 5 w 72"/>
                <a:gd name="T15" fmla="*/ 8 h 57"/>
                <a:gd name="T16" fmla="*/ 6 w 72"/>
                <a:gd name="T17" fmla="*/ 7 h 57"/>
                <a:gd name="T18" fmla="*/ 8 w 72"/>
                <a:gd name="T19" fmla="*/ 6 h 57"/>
                <a:gd name="T20" fmla="*/ 8 w 72"/>
                <a:gd name="T21" fmla="*/ 4 h 57"/>
                <a:gd name="T22" fmla="*/ 8 w 72"/>
                <a:gd name="T23" fmla="*/ 2 h 57"/>
                <a:gd name="T24" fmla="*/ 7 w 72"/>
                <a:gd name="T25" fmla="*/ 1 h 57"/>
                <a:gd name="T26" fmla="*/ 5 w 72"/>
                <a:gd name="T27" fmla="*/ 1 h 57"/>
                <a:gd name="T28" fmla="*/ 4 w 72"/>
                <a:gd name="T29" fmla="*/ 0 h 57"/>
                <a:gd name="T30" fmla="*/ 2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72" name="Freeform 459"/>
            <p:cNvSpPr>
              <a:spLocks/>
            </p:cNvSpPr>
            <p:nvPr/>
          </p:nvSpPr>
          <p:spPr bwMode="auto">
            <a:xfrm>
              <a:off x="2684" y="2395"/>
              <a:ext cx="35" cy="29"/>
            </a:xfrm>
            <a:custGeom>
              <a:avLst/>
              <a:gdLst>
                <a:gd name="T0" fmla="*/ 0 w 72"/>
                <a:gd name="T1" fmla="*/ 6 h 58"/>
                <a:gd name="T2" fmla="*/ 0 w 72"/>
                <a:gd name="T3" fmla="*/ 8 h 58"/>
                <a:gd name="T4" fmla="*/ 1 w 72"/>
                <a:gd name="T5" fmla="*/ 8 h 58"/>
                <a:gd name="T6" fmla="*/ 2 w 72"/>
                <a:gd name="T7" fmla="*/ 8 h 58"/>
                <a:gd name="T8" fmla="*/ 4 w 72"/>
                <a:gd name="T9" fmla="*/ 8 h 58"/>
                <a:gd name="T10" fmla="*/ 5 w 72"/>
                <a:gd name="T11" fmla="*/ 7 h 58"/>
                <a:gd name="T12" fmla="*/ 7 w 72"/>
                <a:gd name="T13" fmla="*/ 7 h 58"/>
                <a:gd name="T14" fmla="*/ 8 w 72"/>
                <a:gd name="T15" fmla="*/ 6 h 58"/>
                <a:gd name="T16" fmla="*/ 8 w 72"/>
                <a:gd name="T17" fmla="*/ 4 h 58"/>
                <a:gd name="T18" fmla="*/ 8 w 72"/>
                <a:gd name="T19" fmla="*/ 2 h 58"/>
                <a:gd name="T20" fmla="*/ 6 w 72"/>
                <a:gd name="T21" fmla="*/ 1 h 58"/>
                <a:gd name="T22" fmla="*/ 5 w 72"/>
                <a:gd name="T23" fmla="*/ 0 h 58"/>
                <a:gd name="T24" fmla="*/ 4 w 72"/>
                <a:gd name="T25" fmla="*/ 1 h 58"/>
                <a:gd name="T26" fmla="*/ 2 w 72"/>
                <a:gd name="T27" fmla="*/ 2 h 58"/>
                <a:gd name="T28" fmla="*/ 1 w 72"/>
                <a:gd name="T29" fmla="*/ 3 h 58"/>
                <a:gd name="T30" fmla="*/ 0 w 72"/>
                <a:gd name="T31" fmla="*/ 5 h 58"/>
                <a:gd name="T32" fmla="*/ 0 w 72"/>
                <a:gd name="T33" fmla="*/ 6 h 58"/>
                <a:gd name="T34" fmla="*/ 0 w 72"/>
                <a:gd name="T35" fmla="*/ 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73" name="Freeform 460"/>
            <p:cNvSpPr>
              <a:spLocks/>
            </p:cNvSpPr>
            <p:nvPr/>
          </p:nvSpPr>
          <p:spPr bwMode="auto">
            <a:xfrm>
              <a:off x="2471" y="1815"/>
              <a:ext cx="72" cy="84"/>
            </a:xfrm>
            <a:custGeom>
              <a:avLst/>
              <a:gdLst>
                <a:gd name="T0" fmla="*/ 18 w 144"/>
                <a:gd name="T1" fmla="*/ 0 h 167"/>
                <a:gd name="T2" fmla="*/ 18 w 144"/>
                <a:gd name="T3" fmla="*/ 4 h 167"/>
                <a:gd name="T4" fmla="*/ 18 w 144"/>
                <a:gd name="T5" fmla="*/ 8 h 167"/>
                <a:gd name="T6" fmla="*/ 17 w 144"/>
                <a:gd name="T7" fmla="*/ 11 h 167"/>
                <a:gd name="T8" fmla="*/ 15 w 144"/>
                <a:gd name="T9" fmla="*/ 14 h 167"/>
                <a:gd name="T10" fmla="*/ 13 w 144"/>
                <a:gd name="T11" fmla="*/ 17 h 167"/>
                <a:gd name="T12" fmla="*/ 11 w 144"/>
                <a:gd name="T13" fmla="*/ 19 h 167"/>
                <a:gd name="T14" fmla="*/ 8 w 144"/>
                <a:gd name="T15" fmla="*/ 21 h 167"/>
                <a:gd name="T16" fmla="*/ 5 w 144"/>
                <a:gd name="T17" fmla="*/ 21 h 167"/>
                <a:gd name="T18" fmla="*/ 2 w 144"/>
                <a:gd name="T19" fmla="*/ 21 h 167"/>
                <a:gd name="T20" fmla="*/ 1 w 144"/>
                <a:gd name="T21" fmla="*/ 19 h 167"/>
                <a:gd name="T22" fmla="*/ 0 w 144"/>
                <a:gd name="T23" fmla="*/ 18 h 167"/>
                <a:gd name="T24" fmla="*/ 1 w 144"/>
                <a:gd name="T25" fmla="*/ 16 h 167"/>
                <a:gd name="T26" fmla="*/ 2 w 144"/>
                <a:gd name="T27" fmla="*/ 14 h 167"/>
                <a:gd name="T28" fmla="*/ 3 w 144"/>
                <a:gd name="T29" fmla="*/ 12 h 167"/>
                <a:gd name="T30" fmla="*/ 6 w 144"/>
                <a:gd name="T31" fmla="*/ 11 h 167"/>
                <a:gd name="T32" fmla="*/ 8 w 144"/>
                <a:gd name="T33" fmla="*/ 11 h 167"/>
                <a:gd name="T34" fmla="*/ 10 w 144"/>
                <a:gd name="T35" fmla="*/ 10 h 167"/>
                <a:gd name="T36" fmla="*/ 12 w 144"/>
                <a:gd name="T37" fmla="*/ 9 h 167"/>
                <a:gd name="T38" fmla="*/ 14 w 144"/>
                <a:gd name="T39" fmla="*/ 8 h 167"/>
                <a:gd name="T40" fmla="*/ 16 w 144"/>
                <a:gd name="T41" fmla="*/ 6 h 167"/>
                <a:gd name="T42" fmla="*/ 17 w 144"/>
                <a:gd name="T43" fmla="*/ 4 h 167"/>
                <a:gd name="T44" fmla="*/ 18 w 144"/>
                <a:gd name="T45" fmla="*/ 2 h 167"/>
                <a:gd name="T46" fmla="*/ 18 w 144"/>
                <a:gd name="T47" fmla="*/ 1 h 167"/>
                <a:gd name="T48" fmla="*/ 18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74" name="Freeform 461"/>
            <p:cNvSpPr>
              <a:spLocks/>
            </p:cNvSpPr>
            <p:nvPr/>
          </p:nvSpPr>
          <p:spPr bwMode="auto">
            <a:xfrm>
              <a:off x="2436" y="1811"/>
              <a:ext cx="102" cy="40"/>
            </a:xfrm>
            <a:custGeom>
              <a:avLst/>
              <a:gdLst>
                <a:gd name="T0" fmla="*/ 26 w 204"/>
                <a:gd name="T1" fmla="*/ 0 h 82"/>
                <a:gd name="T2" fmla="*/ 25 w 204"/>
                <a:gd name="T3" fmla="*/ 1 h 82"/>
                <a:gd name="T4" fmla="*/ 24 w 204"/>
                <a:gd name="T5" fmla="*/ 2 h 82"/>
                <a:gd name="T6" fmla="*/ 22 w 204"/>
                <a:gd name="T7" fmla="*/ 3 h 82"/>
                <a:gd name="T8" fmla="*/ 21 w 204"/>
                <a:gd name="T9" fmla="*/ 5 h 82"/>
                <a:gd name="T10" fmla="*/ 19 w 204"/>
                <a:gd name="T11" fmla="*/ 6 h 82"/>
                <a:gd name="T12" fmla="*/ 18 w 204"/>
                <a:gd name="T13" fmla="*/ 7 h 82"/>
                <a:gd name="T14" fmla="*/ 16 w 204"/>
                <a:gd name="T15" fmla="*/ 8 h 82"/>
                <a:gd name="T16" fmla="*/ 15 w 204"/>
                <a:gd name="T17" fmla="*/ 8 h 82"/>
                <a:gd name="T18" fmla="*/ 13 w 204"/>
                <a:gd name="T19" fmla="*/ 9 h 82"/>
                <a:gd name="T20" fmla="*/ 11 w 204"/>
                <a:gd name="T21" fmla="*/ 9 h 82"/>
                <a:gd name="T22" fmla="*/ 10 w 204"/>
                <a:gd name="T23" fmla="*/ 10 h 82"/>
                <a:gd name="T24" fmla="*/ 8 w 204"/>
                <a:gd name="T25" fmla="*/ 10 h 82"/>
                <a:gd name="T26" fmla="*/ 6 w 204"/>
                <a:gd name="T27" fmla="*/ 10 h 82"/>
                <a:gd name="T28" fmla="*/ 5 w 204"/>
                <a:gd name="T29" fmla="*/ 9 h 82"/>
                <a:gd name="T30" fmla="*/ 4 w 204"/>
                <a:gd name="T31" fmla="*/ 8 h 82"/>
                <a:gd name="T32" fmla="*/ 2 w 204"/>
                <a:gd name="T33" fmla="*/ 8 h 82"/>
                <a:gd name="T34" fmla="*/ 1 w 204"/>
                <a:gd name="T35" fmla="*/ 5 h 82"/>
                <a:gd name="T36" fmla="*/ 0 w 204"/>
                <a:gd name="T37" fmla="*/ 4 h 82"/>
                <a:gd name="T38" fmla="*/ 1 w 204"/>
                <a:gd name="T39" fmla="*/ 2 h 82"/>
                <a:gd name="T40" fmla="*/ 3 w 204"/>
                <a:gd name="T41" fmla="*/ 1 h 82"/>
                <a:gd name="T42" fmla="*/ 5 w 204"/>
                <a:gd name="T43" fmla="*/ 0 h 82"/>
                <a:gd name="T44" fmla="*/ 7 w 204"/>
                <a:gd name="T45" fmla="*/ 0 h 82"/>
                <a:gd name="T46" fmla="*/ 9 w 204"/>
                <a:gd name="T47" fmla="*/ 0 h 82"/>
                <a:gd name="T48" fmla="*/ 12 w 204"/>
                <a:gd name="T49" fmla="*/ 1 h 82"/>
                <a:gd name="T50" fmla="*/ 14 w 204"/>
                <a:gd name="T51" fmla="*/ 2 h 82"/>
                <a:gd name="T52" fmla="*/ 16 w 204"/>
                <a:gd name="T53" fmla="*/ 3 h 82"/>
                <a:gd name="T54" fmla="*/ 18 w 204"/>
                <a:gd name="T55" fmla="*/ 2 h 82"/>
                <a:gd name="T56" fmla="*/ 20 w 204"/>
                <a:gd name="T57" fmla="*/ 2 h 82"/>
                <a:gd name="T58" fmla="*/ 23 w 204"/>
                <a:gd name="T59" fmla="*/ 1 h 82"/>
                <a:gd name="T60" fmla="*/ 24 w 204"/>
                <a:gd name="T61" fmla="*/ 0 h 82"/>
                <a:gd name="T62" fmla="*/ 25 w 204"/>
                <a:gd name="T63" fmla="*/ 0 h 82"/>
                <a:gd name="T64" fmla="*/ 26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75" name="Freeform 462"/>
            <p:cNvSpPr>
              <a:spLocks/>
            </p:cNvSpPr>
            <p:nvPr/>
          </p:nvSpPr>
          <p:spPr bwMode="auto">
            <a:xfrm>
              <a:off x="2534" y="1815"/>
              <a:ext cx="42" cy="104"/>
            </a:xfrm>
            <a:custGeom>
              <a:avLst/>
              <a:gdLst>
                <a:gd name="T0" fmla="*/ 3 w 84"/>
                <a:gd name="T1" fmla="*/ 0 h 208"/>
                <a:gd name="T2" fmla="*/ 6 w 84"/>
                <a:gd name="T3" fmla="*/ 3 h 208"/>
                <a:gd name="T4" fmla="*/ 8 w 84"/>
                <a:gd name="T5" fmla="*/ 6 h 208"/>
                <a:gd name="T6" fmla="*/ 9 w 84"/>
                <a:gd name="T7" fmla="*/ 10 h 208"/>
                <a:gd name="T8" fmla="*/ 10 w 84"/>
                <a:gd name="T9" fmla="*/ 13 h 208"/>
                <a:gd name="T10" fmla="*/ 11 w 84"/>
                <a:gd name="T11" fmla="*/ 16 h 208"/>
                <a:gd name="T12" fmla="*/ 11 w 84"/>
                <a:gd name="T13" fmla="*/ 20 h 208"/>
                <a:gd name="T14" fmla="*/ 10 w 84"/>
                <a:gd name="T15" fmla="*/ 23 h 208"/>
                <a:gd name="T16" fmla="*/ 8 w 84"/>
                <a:gd name="T17" fmla="*/ 25 h 208"/>
                <a:gd name="T18" fmla="*/ 5 w 84"/>
                <a:gd name="T19" fmla="*/ 26 h 208"/>
                <a:gd name="T20" fmla="*/ 4 w 84"/>
                <a:gd name="T21" fmla="*/ 26 h 208"/>
                <a:gd name="T22" fmla="*/ 2 w 84"/>
                <a:gd name="T23" fmla="*/ 26 h 208"/>
                <a:gd name="T24" fmla="*/ 1 w 84"/>
                <a:gd name="T25" fmla="*/ 24 h 208"/>
                <a:gd name="T26" fmla="*/ 0 w 84"/>
                <a:gd name="T27" fmla="*/ 22 h 208"/>
                <a:gd name="T28" fmla="*/ 1 w 84"/>
                <a:gd name="T29" fmla="*/ 19 h 208"/>
                <a:gd name="T30" fmla="*/ 1 w 84"/>
                <a:gd name="T31" fmla="*/ 17 h 208"/>
                <a:gd name="T32" fmla="*/ 3 w 84"/>
                <a:gd name="T33" fmla="*/ 15 h 208"/>
                <a:gd name="T34" fmla="*/ 5 w 84"/>
                <a:gd name="T35" fmla="*/ 11 h 208"/>
                <a:gd name="T36" fmla="*/ 5 w 84"/>
                <a:gd name="T37" fmla="*/ 6 h 208"/>
                <a:gd name="T38" fmla="*/ 4 w 84"/>
                <a:gd name="T39" fmla="*/ 2 h 208"/>
                <a:gd name="T40" fmla="*/ 3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76" name="Freeform 463"/>
            <p:cNvSpPr>
              <a:spLocks/>
            </p:cNvSpPr>
            <p:nvPr/>
          </p:nvSpPr>
          <p:spPr bwMode="auto">
            <a:xfrm>
              <a:off x="2551" y="1812"/>
              <a:ext cx="72" cy="84"/>
            </a:xfrm>
            <a:custGeom>
              <a:avLst/>
              <a:gdLst>
                <a:gd name="T0" fmla="*/ 0 w 144"/>
                <a:gd name="T1" fmla="*/ 0 h 170"/>
                <a:gd name="T2" fmla="*/ 4 w 144"/>
                <a:gd name="T3" fmla="*/ 0 h 170"/>
                <a:gd name="T4" fmla="*/ 7 w 144"/>
                <a:gd name="T5" fmla="*/ 2 h 170"/>
                <a:gd name="T6" fmla="*/ 11 w 144"/>
                <a:gd name="T7" fmla="*/ 4 h 170"/>
                <a:gd name="T8" fmla="*/ 13 w 144"/>
                <a:gd name="T9" fmla="*/ 6 h 170"/>
                <a:gd name="T10" fmla="*/ 16 w 144"/>
                <a:gd name="T11" fmla="*/ 8 h 170"/>
                <a:gd name="T12" fmla="*/ 18 w 144"/>
                <a:gd name="T13" fmla="*/ 11 h 170"/>
                <a:gd name="T14" fmla="*/ 18 w 144"/>
                <a:gd name="T15" fmla="*/ 14 h 170"/>
                <a:gd name="T16" fmla="*/ 18 w 144"/>
                <a:gd name="T17" fmla="*/ 17 h 170"/>
                <a:gd name="T18" fmla="*/ 17 w 144"/>
                <a:gd name="T19" fmla="*/ 19 h 170"/>
                <a:gd name="T20" fmla="*/ 16 w 144"/>
                <a:gd name="T21" fmla="*/ 20 h 170"/>
                <a:gd name="T22" fmla="*/ 14 w 144"/>
                <a:gd name="T23" fmla="*/ 21 h 170"/>
                <a:gd name="T24" fmla="*/ 12 w 144"/>
                <a:gd name="T25" fmla="*/ 20 h 170"/>
                <a:gd name="T26" fmla="*/ 10 w 144"/>
                <a:gd name="T27" fmla="*/ 18 h 170"/>
                <a:gd name="T28" fmla="*/ 9 w 144"/>
                <a:gd name="T29" fmla="*/ 16 h 170"/>
                <a:gd name="T30" fmla="*/ 8 w 144"/>
                <a:gd name="T31" fmla="*/ 14 h 170"/>
                <a:gd name="T32" fmla="*/ 9 w 144"/>
                <a:gd name="T33" fmla="*/ 12 h 170"/>
                <a:gd name="T34" fmla="*/ 9 w 144"/>
                <a:gd name="T35" fmla="*/ 10 h 170"/>
                <a:gd name="T36" fmla="*/ 8 w 144"/>
                <a:gd name="T37" fmla="*/ 7 h 170"/>
                <a:gd name="T38" fmla="*/ 7 w 144"/>
                <a:gd name="T39" fmla="*/ 5 h 170"/>
                <a:gd name="T40" fmla="*/ 5 w 144"/>
                <a:gd name="T41" fmla="*/ 3 h 170"/>
                <a:gd name="T42" fmla="*/ 3 w 144"/>
                <a:gd name="T43" fmla="*/ 2 h 170"/>
                <a:gd name="T44" fmla="*/ 2 w 144"/>
                <a:gd name="T45" fmla="*/ 1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77" name="Freeform 464"/>
            <p:cNvSpPr>
              <a:spLocks/>
            </p:cNvSpPr>
            <p:nvPr/>
          </p:nvSpPr>
          <p:spPr bwMode="auto">
            <a:xfrm>
              <a:off x="2558" y="1793"/>
              <a:ext cx="99" cy="51"/>
            </a:xfrm>
            <a:custGeom>
              <a:avLst/>
              <a:gdLst>
                <a:gd name="T0" fmla="*/ 0 w 199"/>
                <a:gd name="T1" fmla="*/ 2 h 103"/>
                <a:gd name="T2" fmla="*/ 1 w 199"/>
                <a:gd name="T3" fmla="*/ 1 h 103"/>
                <a:gd name="T4" fmla="*/ 3 w 199"/>
                <a:gd name="T5" fmla="*/ 1 h 103"/>
                <a:gd name="T6" fmla="*/ 5 w 199"/>
                <a:gd name="T7" fmla="*/ 0 h 103"/>
                <a:gd name="T8" fmla="*/ 6 w 199"/>
                <a:gd name="T9" fmla="*/ 0 h 103"/>
                <a:gd name="T10" fmla="*/ 8 w 199"/>
                <a:gd name="T11" fmla="*/ 0 h 103"/>
                <a:gd name="T12" fmla="*/ 10 w 199"/>
                <a:gd name="T13" fmla="*/ 0 h 103"/>
                <a:gd name="T14" fmla="*/ 12 w 199"/>
                <a:gd name="T15" fmla="*/ 0 h 103"/>
                <a:gd name="T16" fmla="*/ 14 w 199"/>
                <a:gd name="T17" fmla="*/ 0 h 103"/>
                <a:gd name="T18" fmla="*/ 16 w 199"/>
                <a:gd name="T19" fmla="*/ 0 h 103"/>
                <a:gd name="T20" fmla="*/ 17 w 199"/>
                <a:gd name="T21" fmla="*/ 1 h 103"/>
                <a:gd name="T22" fmla="*/ 19 w 199"/>
                <a:gd name="T23" fmla="*/ 1 h 103"/>
                <a:gd name="T24" fmla="*/ 20 w 199"/>
                <a:gd name="T25" fmla="*/ 2 h 103"/>
                <a:gd name="T26" fmla="*/ 21 w 199"/>
                <a:gd name="T27" fmla="*/ 3 h 103"/>
                <a:gd name="T28" fmla="*/ 22 w 199"/>
                <a:gd name="T29" fmla="*/ 4 h 103"/>
                <a:gd name="T30" fmla="*/ 23 w 199"/>
                <a:gd name="T31" fmla="*/ 5 h 103"/>
                <a:gd name="T32" fmla="*/ 24 w 199"/>
                <a:gd name="T33" fmla="*/ 7 h 103"/>
                <a:gd name="T34" fmla="*/ 24 w 199"/>
                <a:gd name="T35" fmla="*/ 9 h 103"/>
                <a:gd name="T36" fmla="*/ 24 w 199"/>
                <a:gd name="T37" fmla="*/ 11 h 103"/>
                <a:gd name="T38" fmla="*/ 22 w 199"/>
                <a:gd name="T39" fmla="*/ 12 h 103"/>
                <a:gd name="T40" fmla="*/ 20 w 199"/>
                <a:gd name="T41" fmla="*/ 12 h 103"/>
                <a:gd name="T42" fmla="*/ 18 w 199"/>
                <a:gd name="T43" fmla="*/ 12 h 103"/>
                <a:gd name="T44" fmla="*/ 16 w 199"/>
                <a:gd name="T45" fmla="*/ 11 h 103"/>
                <a:gd name="T46" fmla="*/ 14 w 199"/>
                <a:gd name="T47" fmla="*/ 10 h 103"/>
                <a:gd name="T48" fmla="*/ 13 w 199"/>
                <a:gd name="T49" fmla="*/ 7 h 103"/>
                <a:gd name="T50" fmla="*/ 12 w 199"/>
                <a:gd name="T51" fmla="*/ 6 h 103"/>
                <a:gd name="T52" fmla="*/ 10 w 199"/>
                <a:gd name="T53" fmla="*/ 4 h 103"/>
                <a:gd name="T54" fmla="*/ 8 w 199"/>
                <a:gd name="T55" fmla="*/ 3 h 103"/>
                <a:gd name="T56" fmla="*/ 5 w 199"/>
                <a:gd name="T57" fmla="*/ 3 h 103"/>
                <a:gd name="T58" fmla="*/ 3 w 199"/>
                <a:gd name="T59" fmla="*/ 2 h 103"/>
                <a:gd name="T60" fmla="*/ 1 w 199"/>
                <a:gd name="T61" fmla="*/ 2 h 103"/>
                <a:gd name="T62" fmla="*/ 0 w 199"/>
                <a:gd name="T63" fmla="*/ 2 h 103"/>
                <a:gd name="T64" fmla="*/ 0 w 199"/>
                <a:gd name="T65" fmla="*/ 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78" name="Freeform 465"/>
            <p:cNvSpPr>
              <a:spLocks/>
            </p:cNvSpPr>
            <p:nvPr/>
          </p:nvSpPr>
          <p:spPr bwMode="auto">
            <a:xfrm>
              <a:off x="2631" y="2659"/>
              <a:ext cx="53" cy="98"/>
            </a:xfrm>
            <a:custGeom>
              <a:avLst/>
              <a:gdLst>
                <a:gd name="T0" fmla="*/ 11 w 107"/>
                <a:gd name="T1" fmla="*/ 0 h 195"/>
                <a:gd name="T2" fmla="*/ 12 w 107"/>
                <a:gd name="T3" fmla="*/ 4 h 195"/>
                <a:gd name="T4" fmla="*/ 13 w 107"/>
                <a:gd name="T5" fmla="*/ 7 h 195"/>
                <a:gd name="T6" fmla="*/ 13 w 107"/>
                <a:gd name="T7" fmla="*/ 11 h 195"/>
                <a:gd name="T8" fmla="*/ 13 w 107"/>
                <a:gd name="T9" fmla="*/ 15 h 195"/>
                <a:gd name="T10" fmla="*/ 12 w 107"/>
                <a:gd name="T11" fmla="*/ 18 h 195"/>
                <a:gd name="T12" fmla="*/ 10 w 107"/>
                <a:gd name="T13" fmla="*/ 21 h 195"/>
                <a:gd name="T14" fmla="*/ 8 w 107"/>
                <a:gd name="T15" fmla="*/ 23 h 195"/>
                <a:gd name="T16" fmla="*/ 5 w 107"/>
                <a:gd name="T17" fmla="*/ 25 h 195"/>
                <a:gd name="T18" fmla="*/ 3 w 107"/>
                <a:gd name="T19" fmla="*/ 25 h 195"/>
                <a:gd name="T20" fmla="*/ 1 w 107"/>
                <a:gd name="T21" fmla="*/ 24 h 195"/>
                <a:gd name="T22" fmla="*/ 0 w 107"/>
                <a:gd name="T23" fmla="*/ 23 h 195"/>
                <a:gd name="T24" fmla="*/ 0 w 107"/>
                <a:gd name="T25" fmla="*/ 21 h 195"/>
                <a:gd name="T26" fmla="*/ 0 w 107"/>
                <a:gd name="T27" fmla="*/ 19 h 195"/>
                <a:gd name="T28" fmla="*/ 1 w 107"/>
                <a:gd name="T29" fmla="*/ 16 h 195"/>
                <a:gd name="T30" fmla="*/ 3 w 107"/>
                <a:gd name="T31" fmla="*/ 15 h 195"/>
                <a:gd name="T32" fmla="*/ 5 w 107"/>
                <a:gd name="T33" fmla="*/ 13 h 195"/>
                <a:gd name="T34" fmla="*/ 7 w 107"/>
                <a:gd name="T35" fmla="*/ 12 h 195"/>
                <a:gd name="T36" fmla="*/ 8 w 107"/>
                <a:gd name="T37" fmla="*/ 10 h 195"/>
                <a:gd name="T38" fmla="*/ 9 w 107"/>
                <a:gd name="T39" fmla="*/ 8 h 195"/>
                <a:gd name="T40" fmla="*/ 10 w 107"/>
                <a:gd name="T41" fmla="*/ 6 h 195"/>
                <a:gd name="T42" fmla="*/ 11 w 107"/>
                <a:gd name="T43" fmla="*/ 4 h 195"/>
                <a:gd name="T44" fmla="*/ 11 w 107"/>
                <a:gd name="T45" fmla="*/ 2 h 195"/>
                <a:gd name="T46" fmla="*/ 11 w 107"/>
                <a:gd name="T47" fmla="*/ 1 h 195"/>
                <a:gd name="T48" fmla="*/ 11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79" name="Freeform 466"/>
            <p:cNvSpPr>
              <a:spLocks/>
            </p:cNvSpPr>
            <p:nvPr/>
          </p:nvSpPr>
          <p:spPr bwMode="auto">
            <a:xfrm>
              <a:off x="2581" y="2656"/>
              <a:ext cx="91" cy="63"/>
            </a:xfrm>
            <a:custGeom>
              <a:avLst/>
              <a:gdLst>
                <a:gd name="T0" fmla="*/ 22 w 183"/>
                <a:gd name="T1" fmla="*/ 0 h 126"/>
                <a:gd name="T2" fmla="*/ 21 w 183"/>
                <a:gd name="T3" fmla="*/ 4 h 126"/>
                <a:gd name="T4" fmla="*/ 19 w 183"/>
                <a:gd name="T5" fmla="*/ 7 h 126"/>
                <a:gd name="T6" fmla="*/ 17 w 183"/>
                <a:gd name="T7" fmla="*/ 10 h 126"/>
                <a:gd name="T8" fmla="*/ 15 w 183"/>
                <a:gd name="T9" fmla="*/ 12 h 126"/>
                <a:gd name="T10" fmla="*/ 12 w 183"/>
                <a:gd name="T11" fmla="*/ 14 h 126"/>
                <a:gd name="T12" fmla="*/ 9 w 183"/>
                <a:gd name="T13" fmla="*/ 16 h 126"/>
                <a:gd name="T14" fmla="*/ 6 w 183"/>
                <a:gd name="T15" fmla="*/ 16 h 126"/>
                <a:gd name="T16" fmla="*/ 3 w 183"/>
                <a:gd name="T17" fmla="*/ 15 h 126"/>
                <a:gd name="T18" fmla="*/ 0 w 183"/>
                <a:gd name="T19" fmla="*/ 14 h 126"/>
                <a:gd name="T20" fmla="*/ 0 w 183"/>
                <a:gd name="T21" fmla="*/ 12 h 126"/>
                <a:gd name="T22" fmla="*/ 0 w 183"/>
                <a:gd name="T23" fmla="*/ 11 h 126"/>
                <a:gd name="T24" fmla="*/ 1 w 183"/>
                <a:gd name="T25" fmla="*/ 9 h 126"/>
                <a:gd name="T26" fmla="*/ 2 w 183"/>
                <a:gd name="T27" fmla="*/ 8 h 126"/>
                <a:gd name="T28" fmla="*/ 4 w 183"/>
                <a:gd name="T29" fmla="*/ 7 h 126"/>
                <a:gd name="T30" fmla="*/ 7 w 183"/>
                <a:gd name="T31" fmla="*/ 6 h 126"/>
                <a:gd name="T32" fmla="*/ 9 w 183"/>
                <a:gd name="T33" fmla="*/ 7 h 126"/>
                <a:gd name="T34" fmla="*/ 12 w 183"/>
                <a:gd name="T35" fmla="*/ 7 h 126"/>
                <a:gd name="T36" fmla="*/ 14 w 183"/>
                <a:gd name="T37" fmla="*/ 6 h 126"/>
                <a:gd name="T38" fmla="*/ 16 w 183"/>
                <a:gd name="T39" fmla="*/ 5 h 126"/>
                <a:gd name="T40" fmla="*/ 18 w 183"/>
                <a:gd name="T41" fmla="*/ 4 h 126"/>
                <a:gd name="T42" fmla="*/ 20 w 183"/>
                <a:gd name="T43" fmla="*/ 3 h 126"/>
                <a:gd name="T44" fmla="*/ 21 w 183"/>
                <a:gd name="T45" fmla="*/ 2 h 126"/>
                <a:gd name="T46" fmla="*/ 22 w 183"/>
                <a:gd name="T47" fmla="*/ 1 h 126"/>
                <a:gd name="T48" fmla="*/ 22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80" name="Freeform 467"/>
            <p:cNvSpPr>
              <a:spLocks/>
            </p:cNvSpPr>
            <p:nvPr/>
          </p:nvSpPr>
          <p:spPr bwMode="auto">
            <a:xfrm>
              <a:off x="2681" y="2658"/>
              <a:ext cx="52" cy="98"/>
            </a:xfrm>
            <a:custGeom>
              <a:avLst/>
              <a:gdLst>
                <a:gd name="T0" fmla="*/ 0 w 102"/>
                <a:gd name="T1" fmla="*/ 0 h 197"/>
                <a:gd name="T2" fmla="*/ 3 w 102"/>
                <a:gd name="T3" fmla="*/ 1 h 197"/>
                <a:gd name="T4" fmla="*/ 6 w 102"/>
                <a:gd name="T5" fmla="*/ 4 h 197"/>
                <a:gd name="T6" fmla="*/ 9 w 102"/>
                <a:gd name="T7" fmla="*/ 6 h 197"/>
                <a:gd name="T8" fmla="*/ 11 w 102"/>
                <a:gd name="T9" fmla="*/ 9 h 197"/>
                <a:gd name="T10" fmla="*/ 12 w 102"/>
                <a:gd name="T11" fmla="*/ 12 h 197"/>
                <a:gd name="T12" fmla="*/ 14 w 102"/>
                <a:gd name="T13" fmla="*/ 16 h 197"/>
                <a:gd name="T14" fmla="*/ 14 w 102"/>
                <a:gd name="T15" fmla="*/ 19 h 197"/>
                <a:gd name="T16" fmla="*/ 12 w 102"/>
                <a:gd name="T17" fmla="*/ 22 h 197"/>
                <a:gd name="T18" fmla="*/ 10 w 102"/>
                <a:gd name="T19" fmla="*/ 23 h 197"/>
                <a:gd name="T20" fmla="*/ 9 w 102"/>
                <a:gd name="T21" fmla="*/ 24 h 197"/>
                <a:gd name="T22" fmla="*/ 7 w 102"/>
                <a:gd name="T23" fmla="*/ 24 h 197"/>
                <a:gd name="T24" fmla="*/ 5 w 102"/>
                <a:gd name="T25" fmla="*/ 22 h 197"/>
                <a:gd name="T26" fmla="*/ 4 w 102"/>
                <a:gd name="T27" fmla="*/ 21 h 197"/>
                <a:gd name="T28" fmla="*/ 4 w 102"/>
                <a:gd name="T29" fmla="*/ 18 h 197"/>
                <a:gd name="T30" fmla="*/ 4 w 102"/>
                <a:gd name="T31" fmla="*/ 16 h 197"/>
                <a:gd name="T32" fmla="*/ 4 w 102"/>
                <a:gd name="T33" fmla="*/ 14 h 197"/>
                <a:gd name="T34" fmla="*/ 5 w 102"/>
                <a:gd name="T35" fmla="*/ 12 h 197"/>
                <a:gd name="T36" fmla="*/ 5 w 102"/>
                <a:gd name="T37" fmla="*/ 9 h 197"/>
                <a:gd name="T38" fmla="*/ 4 w 102"/>
                <a:gd name="T39" fmla="*/ 7 h 197"/>
                <a:gd name="T40" fmla="*/ 3 w 102"/>
                <a:gd name="T41" fmla="*/ 5 h 197"/>
                <a:gd name="T42" fmla="*/ 2 w 102"/>
                <a:gd name="T43" fmla="*/ 3 h 197"/>
                <a:gd name="T44" fmla="*/ 1 w 102"/>
                <a:gd name="T45" fmla="*/ 1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81" name="Freeform 468"/>
            <p:cNvSpPr>
              <a:spLocks/>
            </p:cNvSpPr>
            <p:nvPr/>
          </p:nvSpPr>
          <p:spPr bwMode="auto">
            <a:xfrm>
              <a:off x="2684" y="2652"/>
              <a:ext cx="90" cy="64"/>
            </a:xfrm>
            <a:custGeom>
              <a:avLst/>
              <a:gdLst>
                <a:gd name="T0" fmla="*/ 0 w 180"/>
                <a:gd name="T1" fmla="*/ 0 h 129"/>
                <a:gd name="T2" fmla="*/ 4 w 180"/>
                <a:gd name="T3" fmla="*/ 0 h 129"/>
                <a:gd name="T4" fmla="*/ 8 w 180"/>
                <a:gd name="T5" fmla="*/ 0 h 129"/>
                <a:gd name="T6" fmla="*/ 11 w 180"/>
                <a:gd name="T7" fmla="*/ 0 h 129"/>
                <a:gd name="T8" fmla="*/ 15 w 180"/>
                <a:gd name="T9" fmla="*/ 2 h 129"/>
                <a:gd name="T10" fmla="*/ 18 w 180"/>
                <a:gd name="T11" fmla="*/ 3 h 129"/>
                <a:gd name="T12" fmla="*/ 20 w 180"/>
                <a:gd name="T13" fmla="*/ 5 h 129"/>
                <a:gd name="T14" fmla="*/ 22 w 180"/>
                <a:gd name="T15" fmla="*/ 8 h 129"/>
                <a:gd name="T16" fmla="*/ 23 w 180"/>
                <a:gd name="T17" fmla="*/ 11 h 129"/>
                <a:gd name="T18" fmla="*/ 23 w 180"/>
                <a:gd name="T19" fmla="*/ 13 h 129"/>
                <a:gd name="T20" fmla="*/ 22 w 180"/>
                <a:gd name="T21" fmla="*/ 15 h 129"/>
                <a:gd name="T22" fmla="*/ 20 w 180"/>
                <a:gd name="T23" fmla="*/ 16 h 129"/>
                <a:gd name="T24" fmla="*/ 18 w 180"/>
                <a:gd name="T25" fmla="*/ 16 h 129"/>
                <a:gd name="T26" fmla="*/ 16 w 180"/>
                <a:gd name="T27" fmla="*/ 15 h 129"/>
                <a:gd name="T28" fmla="*/ 14 w 180"/>
                <a:gd name="T29" fmla="*/ 13 h 129"/>
                <a:gd name="T30" fmla="*/ 13 w 180"/>
                <a:gd name="T31" fmla="*/ 11 h 129"/>
                <a:gd name="T32" fmla="*/ 12 w 180"/>
                <a:gd name="T33" fmla="*/ 9 h 129"/>
                <a:gd name="T34" fmla="*/ 11 w 180"/>
                <a:gd name="T35" fmla="*/ 7 h 129"/>
                <a:gd name="T36" fmla="*/ 10 w 180"/>
                <a:gd name="T37" fmla="*/ 5 h 129"/>
                <a:gd name="T38" fmla="*/ 8 w 180"/>
                <a:gd name="T39" fmla="*/ 3 h 129"/>
                <a:gd name="T40" fmla="*/ 6 w 180"/>
                <a:gd name="T41" fmla="*/ 2 h 129"/>
                <a:gd name="T42" fmla="*/ 4 w 180"/>
                <a:gd name="T43" fmla="*/ 1 h 129"/>
                <a:gd name="T44" fmla="*/ 2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82" name="Freeform 469"/>
            <p:cNvSpPr>
              <a:spLocks/>
            </p:cNvSpPr>
            <p:nvPr/>
          </p:nvSpPr>
          <p:spPr bwMode="auto">
            <a:xfrm>
              <a:off x="2688" y="2614"/>
              <a:ext cx="103" cy="42"/>
            </a:xfrm>
            <a:custGeom>
              <a:avLst/>
              <a:gdLst>
                <a:gd name="T0" fmla="*/ 0 w 206"/>
                <a:gd name="T1" fmla="*/ 6 h 85"/>
                <a:gd name="T2" fmla="*/ 2 w 206"/>
                <a:gd name="T3" fmla="*/ 5 h 85"/>
                <a:gd name="T4" fmla="*/ 3 w 206"/>
                <a:gd name="T5" fmla="*/ 4 h 85"/>
                <a:gd name="T6" fmla="*/ 5 w 206"/>
                <a:gd name="T7" fmla="*/ 3 h 85"/>
                <a:gd name="T8" fmla="*/ 6 w 206"/>
                <a:gd name="T9" fmla="*/ 2 h 85"/>
                <a:gd name="T10" fmla="*/ 8 w 206"/>
                <a:gd name="T11" fmla="*/ 2 h 85"/>
                <a:gd name="T12" fmla="*/ 10 w 206"/>
                <a:gd name="T13" fmla="*/ 1 h 85"/>
                <a:gd name="T14" fmla="*/ 11 w 206"/>
                <a:gd name="T15" fmla="*/ 0 h 85"/>
                <a:gd name="T16" fmla="*/ 13 w 206"/>
                <a:gd name="T17" fmla="*/ 0 h 85"/>
                <a:gd name="T18" fmla="*/ 15 w 206"/>
                <a:gd name="T19" fmla="*/ 0 h 85"/>
                <a:gd name="T20" fmla="*/ 17 w 206"/>
                <a:gd name="T21" fmla="*/ 0 h 85"/>
                <a:gd name="T22" fmla="*/ 18 w 206"/>
                <a:gd name="T23" fmla="*/ 0 h 85"/>
                <a:gd name="T24" fmla="*/ 20 w 206"/>
                <a:gd name="T25" fmla="*/ 0 h 85"/>
                <a:gd name="T26" fmla="*/ 21 w 206"/>
                <a:gd name="T27" fmla="*/ 0 h 85"/>
                <a:gd name="T28" fmla="*/ 23 w 206"/>
                <a:gd name="T29" fmla="*/ 1 h 85"/>
                <a:gd name="T30" fmla="*/ 24 w 206"/>
                <a:gd name="T31" fmla="*/ 2 h 85"/>
                <a:gd name="T32" fmla="*/ 25 w 206"/>
                <a:gd name="T33" fmla="*/ 3 h 85"/>
                <a:gd name="T34" fmla="*/ 26 w 206"/>
                <a:gd name="T35" fmla="*/ 5 h 85"/>
                <a:gd name="T36" fmla="*/ 26 w 206"/>
                <a:gd name="T37" fmla="*/ 7 h 85"/>
                <a:gd name="T38" fmla="*/ 25 w 206"/>
                <a:gd name="T39" fmla="*/ 9 h 85"/>
                <a:gd name="T40" fmla="*/ 24 w 206"/>
                <a:gd name="T41" fmla="*/ 10 h 85"/>
                <a:gd name="T42" fmla="*/ 21 w 206"/>
                <a:gd name="T43" fmla="*/ 10 h 85"/>
                <a:gd name="T44" fmla="*/ 19 w 206"/>
                <a:gd name="T45" fmla="*/ 10 h 85"/>
                <a:gd name="T46" fmla="*/ 17 w 206"/>
                <a:gd name="T47" fmla="*/ 9 h 85"/>
                <a:gd name="T48" fmla="*/ 15 w 206"/>
                <a:gd name="T49" fmla="*/ 7 h 85"/>
                <a:gd name="T50" fmla="*/ 13 w 206"/>
                <a:gd name="T51" fmla="*/ 6 h 85"/>
                <a:gd name="T52" fmla="*/ 11 w 206"/>
                <a:gd name="T53" fmla="*/ 5 h 85"/>
                <a:gd name="T54" fmla="*/ 9 w 206"/>
                <a:gd name="T55" fmla="*/ 5 h 85"/>
                <a:gd name="T56" fmla="*/ 6 w 206"/>
                <a:gd name="T57" fmla="*/ 5 h 85"/>
                <a:gd name="T58" fmla="*/ 4 w 206"/>
                <a:gd name="T59" fmla="*/ 6 h 85"/>
                <a:gd name="T60" fmla="*/ 2 w 206"/>
                <a:gd name="T61" fmla="*/ 6 h 85"/>
                <a:gd name="T62" fmla="*/ 1 w 206"/>
                <a:gd name="T63" fmla="*/ 6 h 85"/>
                <a:gd name="T64" fmla="*/ 0 w 206"/>
                <a:gd name="T65" fmla="*/ 6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83" name="Freeform 470"/>
            <p:cNvSpPr>
              <a:spLocks/>
            </p:cNvSpPr>
            <p:nvPr/>
          </p:nvSpPr>
          <p:spPr bwMode="auto">
            <a:xfrm>
              <a:off x="2360" y="2408"/>
              <a:ext cx="74" cy="47"/>
            </a:xfrm>
            <a:custGeom>
              <a:avLst/>
              <a:gdLst>
                <a:gd name="T0" fmla="*/ 0 w 147"/>
                <a:gd name="T1" fmla="*/ 0 h 95"/>
                <a:gd name="T2" fmla="*/ 3 w 147"/>
                <a:gd name="T3" fmla="*/ 0 h 95"/>
                <a:gd name="T4" fmla="*/ 6 w 147"/>
                <a:gd name="T5" fmla="*/ 0 h 95"/>
                <a:gd name="T6" fmla="*/ 9 w 147"/>
                <a:gd name="T7" fmla="*/ 0 h 95"/>
                <a:gd name="T8" fmla="*/ 12 w 147"/>
                <a:gd name="T9" fmla="*/ 1 h 95"/>
                <a:gd name="T10" fmla="*/ 14 w 147"/>
                <a:gd name="T11" fmla="*/ 2 h 95"/>
                <a:gd name="T12" fmla="*/ 16 w 147"/>
                <a:gd name="T13" fmla="*/ 3 h 95"/>
                <a:gd name="T14" fmla="*/ 18 w 147"/>
                <a:gd name="T15" fmla="*/ 5 h 95"/>
                <a:gd name="T16" fmla="*/ 19 w 147"/>
                <a:gd name="T17" fmla="*/ 7 h 95"/>
                <a:gd name="T18" fmla="*/ 19 w 147"/>
                <a:gd name="T19" fmla="*/ 9 h 95"/>
                <a:gd name="T20" fmla="*/ 18 w 147"/>
                <a:gd name="T21" fmla="*/ 11 h 95"/>
                <a:gd name="T22" fmla="*/ 17 w 147"/>
                <a:gd name="T23" fmla="*/ 11 h 95"/>
                <a:gd name="T24" fmla="*/ 15 w 147"/>
                <a:gd name="T25" fmla="*/ 11 h 95"/>
                <a:gd name="T26" fmla="*/ 14 w 147"/>
                <a:gd name="T27" fmla="*/ 11 h 95"/>
                <a:gd name="T28" fmla="*/ 12 w 147"/>
                <a:gd name="T29" fmla="*/ 10 h 95"/>
                <a:gd name="T30" fmla="*/ 11 w 147"/>
                <a:gd name="T31" fmla="*/ 8 h 95"/>
                <a:gd name="T32" fmla="*/ 10 w 147"/>
                <a:gd name="T33" fmla="*/ 6 h 95"/>
                <a:gd name="T34" fmla="*/ 9 w 147"/>
                <a:gd name="T35" fmla="*/ 5 h 95"/>
                <a:gd name="T36" fmla="*/ 8 w 147"/>
                <a:gd name="T37" fmla="*/ 4 h 95"/>
                <a:gd name="T38" fmla="*/ 7 w 147"/>
                <a:gd name="T39" fmla="*/ 2 h 95"/>
                <a:gd name="T40" fmla="*/ 5 w 147"/>
                <a:gd name="T41" fmla="*/ 2 h 95"/>
                <a:gd name="T42" fmla="*/ 3 w 147"/>
                <a:gd name="T43" fmla="*/ 1 h 95"/>
                <a:gd name="T44" fmla="*/ 2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84" name="Freeform 471"/>
            <p:cNvSpPr>
              <a:spLocks/>
            </p:cNvSpPr>
            <p:nvPr/>
          </p:nvSpPr>
          <p:spPr bwMode="auto">
            <a:xfrm>
              <a:off x="2357" y="2414"/>
              <a:ext cx="43" cy="77"/>
            </a:xfrm>
            <a:custGeom>
              <a:avLst/>
              <a:gdLst>
                <a:gd name="T0" fmla="*/ 0 w 87"/>
                <a:gd name="T1" fmla="*/ 0 h 154"/>
                <a:gd name="T2" fmla="*/ 2 w 87"/>
                <a:gd name="T3" fmla="*/ 2 h 154"/>
                <a:gd name="T4" fmla="*/ 4 w 87"/>
                <a:gd name="T5" fmla="*/ 3 h 154"/>
                <a:gd name="T6" fmla="*/ 7 w 87"/>
                <a:gd name="T7" fmla="*/ 5 h 154"/>
                <a:gd name="T8" fmla="*/ 8 w 87"/>
                <a:gd name="T9" fmla="*/ 8 h 154"/>
                <a:gd name="T10" fmla="*/ 10 w 87"/>
                <a:gd name="T11" fmla="*/ 10 h 154"/>
                <a:gd name="T12" fmla="*/ 10 w 87"/>
                <a:gd name="T13" fmla="*/ 13 h 154"/>
                <a:gd name="T14" fmla="*/ 10 w 87"/>
                <a:gd name="T15" fmla="*/ 15 h 154"/>
                <a:gd name="T16" fmla="*/ 10 w 87"/>
                <a:gd name="T17" fmla="*/ 18 h 154"/>
                <a:gd name="T18" fmla="*/ 8 w 87"/>
                <a:gd name="T19" fmla="*/ 19 h 154"/>
                <a:gd name="T20" fmla="*/ 7 w 87"/>
                <a:gd name="T21" fmla="*/ 20 h 154"/>
                <a:gd name="T22" fmla="*/ 6 w 87"/>
                <a:gd name="T23" fmla="*/ 19 h 154"/>
                <a:gd name="T24" fmla="*/ 4 w 87"/>
                <a:gd name="T25" fmla="*/ 18 h 154"/>
                <a:gd name="T26" fmla="*/ 3 w 87"/>
                <a:gd name="T27" fmla="*/ 17 h 154"/>
                <a:gd name="T28" fmla="*/ 3 w 87"/>
                <a:gd name="T29" fmla="*/ 15 h 154"/>
                <a:gd name="T30" fmla="*/ 3 w 87"/>
                <a:gd name="T31" fmla="*/ 13 h 154"/>
                <a:gd name="T32" fmla="*/ 3 w 87"/>
                <a:gd name="T33" fmla="*/ 11 h 154"/>
                <a:gd name="T34" fmla="*/ 4 w 87"/>
                <a:gd name="T35" fmla="*/ 10 h 154"/>
                <a:gd name="T36" fmla="*/ 3 w 87"/>
                <a:gd name="T37" fmla="*/ 8 h 154"/>
                <a:gd name="T38" fmla="*/ 3 w 87"/>
                <a:gd name="T39" fmla="*/ 6 h 154"/>
                <a:gd name="T40" fmla="*/ 2 w 87"/>
                <a:gd name="T41" fmla="*/ 4 h 154"/>
                <a:gd name="T42" fmla="*/ 1 w 87"/>
                <a:gd name="T43" fmla="*/ 3 h 154"/>
                <a:gd name="T44" fmla="*/ 0 w 87"/>
                <a:gd name="T45" fmla="*/ 2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85" name="Freeform 472"/>
            <p:cNvSpPr>
              <a:spLocks/>
            </p:cNvSpPr>
            <p:nvPr/>
          </p:nvSpPr>
          <p:spPr bwMode="auto">
            <a:xfrm>
              <a:off x="2359" y="2373"/>
              <a:ext cx="81" cy="34"/>
            </a:xfrm>
            <a:custGeom>
              <a:avLst/>
              <a:gdLst>
                <a:gd name="T0" fmla="*/ 0 w 161"/>
                <a:gd name="T1" fmla="*/ 8 h 69"/>
                <a:gd name="T2" fmla="*/ 2 w 161"/>
                <a:gd name="T3" fmla="*/ 6 h 69"/>
                <a:gd name="T4" fmla="*/ 4 w 161"/>
                <a:gd name="T5" fmla="*/ 4 h 69"/>
                <a:gd name="T6" fmla="*/ 7 w 161"/>
                <a:gd name="T7" fmla="*/ 2 h 69"/>
                <a:gd name="T8" fmla="*/ 9 w 161"/>
                <a:gd name="T9" fmla="*/ 1 h 69"/>
                <a:gd name="T10" fmla="*/ 12 w 161"/>
                <a:gd name="T11" fmla="*/ 0 h 69"/>
                <a:gd name="T12" fmla="*/ 14 w 161"/>
                <a:gd name="T13" fmla="*/ 0 h 69"/>
                <a:gd name="T14" fmla="*/ 17 w 161"/>
                <a:gd name="T15" fmla="*/ 0 h 69"/>
                <a:gd name="T16" fmla="*/ 19 w 161"/>
                <a:gd name="T17" fmla="*/ 1 h 69"/>
                <a:gd name="T18" fmla="*/ 20 w 161"/>
                <a:gd name="T19" fmla="*/ 3 h 69"/>
                <a:gd name="T20" fmla="*/ 21 w 161"/>
                <a:gd name="T21" fmla="*/ 4 h 69"/>
                <a:gd name="T22" fmla="*/ 20 w 161"/>
                <a:gd name="T23" fmla="*/ 5 h 69"/>
                <a:gd name="T24" fmla="*/ 19 w 161"/>
                <a:gd name="T25" fmla="*/ 6 h 69"/>
                <a:gd name="T26" fmla="*/ 17 w 161"/>
                <a:gd name="T27" fmla="*/ 7 h 69"/>
                <a:gd name="T28" fmla="*/ 16 w 161"/>
                <a:gd name="T29" fmla="*/ 8 h 69"/>
                <a:gd name="T30" fmla="*/ 14 w 161"/>
                <a:gd name="T31" fmla="*/ 7 h 69"/>
                <a:gd name="T32" fmla="*/ 12 w 161"/>
                <a:gd name="T33" fmla="*/ 6 h 69"/>
                <a:gd name="T34" fmla="*/ 10 w 161"/>
                <a:gd name="T35" fmla="*/ 6 h 69"/>
                <a:gd name="T36" fmla="*/ 8 w 161"/>
                <a:gd name="T37" fmla="*/ 5 h 69"/>
                <a:gd name="T38" fmla="*/ 6 w 161"/>
                <a:gd name="T39" fmla="*/ 6 h 69"/>
                <a:gd name="T40" fmla="*/ 5 w 161"/>
                <a:gd name="T41" fmla="*/ 6 h 69"/>
                <a:gd name="T42" fmla="*/ 3 w 161"/>
                <a:gd name="T43" fmla="*/ 7 h 69"/>
                <a:gd name="T44" fmla="*/ 2 w 161"/>
                <a:gd name="T45" fmla="*/ 8 h 69"/>
                <a:gd name="T46" fmla="*/ 1 w 161"/>
                <a:gd name="T47" fmla="*/ 8 h 69"/>
                <a:gd name="T48" fmla="*/ 0 w 161"/>
                <a:gd name="T49" fmla="*/ 8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86" name="Freeform 473"/>
            <p:cNvSpPr>
              <a:spLocks/>
            </p:cNvSpPr>
            <p:nvPr/>
          </p:nvSpPr>
          <p:spPr bwMode="auto">
            <a:xfrm>
              <a:off x="2356" y="2338"/>
              <a:ext cx="57" cy="66"/>
            </a:xfrm>
            <a:custGeom>
              <a:avLst/>
              <a:gdLst>
                <a:gd name="T0" fmla="*/ 0 w 114"/>
                <a:gd name="T1" fmla="*/ 16 h 133"/>
                <a:gd name="T2" fmla="*/ 1 w 114"/>
                <a:gd name="T3" fmla="*/ 13 h 133"/>
                <a:gd name="T4" fmla="*/ 1 w 114"/>
                <a:gd name="T5" fmla="*/ 11 h 133"/>
                <a:gd name="T6" fmla="*/ 2 w 114"/>
                <a:gd name="T7" fmla="*/ 8 h 133"/>
                <a:gd name="T8" fmla="*/ 3 w 114"/>
                <a:gd name="T9" fmla="*/ 5 h 133"/>
                <a:gd name="T10" fmla="*/ 5 w 114"/>
                <a:gd name="T11" fmla="*/ 3 h 133"/>
                <a:gd name="T12" fmla="*/ 7 w 114"/>
                <a:gd name="T13" fmla="*/ 1 h 133"/>
                <a:gd name="T14" fmla="*/ 9 w 114"/>
                <a:gd name="T15" fmla="*/ 0 h 133"/>
                <a:gd name="T16" fmla="*/ 11 w 114"/>
                <a:gd name="T17" fmla="*/ 0 h 133"/>
                <a:gd name="T18" fmla="*/ 13 w 114"/>
                <a:gd name="T19" fmla="*/ 0 h 133"/>
                <a:gd name="T20" fmla="*/ 14 w 114"/>
                <a:gd name="T21" fmla="*/ 1 h 133"/>
                <a:gd name="T22" fmla="*/ 15 w 114"/>
                <a:gd name="T23" fmla="*/ 2 h 133"/>
                <a:gd name="T24" fmla="*/ 14 w 114"/>
                <a:gd name="T25" fmla="*/ 4 h 133"/>
                <a:gd name="T26" fmla="*/ 14 w 114"/>
                <a:gd name="T27" fmla="*/ 5 h 133"/>
                <a:gd name="T28" fmla="*/ 12 w 114"/>
                <a:gd name="T29" fmla="*/ 7 h 133"/>
                <a:gd name="T30" fmla="*/ 11 w 114"/>
                <a:gd name="T31" fmla="*/ 8 h 133"/>
                <a:gd name="T32" fmla="*/ 8 w 114"/>
                <a:gd name="T33" fmla="*/ 8 h 133"/>
                <a:gd name="T34" fmla="*/ 7 w 114"/>
                <a:gd name="T35" fmla="*/ 8 h 133"/>
                <a:gd name="T36" fmla="*/ 5 w 114"/>
                <a:gd name="T37" fmla="*/ 9 h 133"/>
                <a:gd name="T38" fmla="*/ 4 w 114"/>
                <a:gd name="T39" fmla="*/ 11 h 133"/>
                <a:gd name="T40" fmla="*/ 3 w 114"/>
                <a:gd name="T41" fmla="*/ 12 h 133"/>
                <a:gd name="T42" fmla="*/ 2 w 114"/>
                <a:gd name="T43" fmla="*/ 14 h 133"/>
                <a:gd name="T44" fmla="*/ 1 w 114"/>
                <a:gd name="T45" fmla="*/ 15 h 133"/>
                <a:gd name="T46" fmla="*/ 1 w 114"/>
                <a:gd name="T47" fmla="*/ 16 h 133"/>
                <a:gd name="T48" fmla="*/ 0 w 114"/>
                <a:gd name="T49" fmla="*/ 16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87" name="Freeform 474"/>
            <p:cNvSpPr>
              <a:spLocks/>
            </p:cNvSpPr>
            <p:nvPr/>
          </p:nvSpPr>
          <p:spPr bwMode="auto">
            <a:xfrm>
              <a:off x="2332" y="2318"/>
              <a:ext cx="35" cy="82"/>
            </a:xfrm>
            <a:custGeom>
              <a:avLst/>
              <a:gdLst>
                <a:gd name="T0" fmla="*/ 4 w 70"/>
                <a:gd name="T1" fmla="*/ 21 h 163"/>
                <a:gd name="T2" fmla="*/ 3 w 70"/>
                <a:gd name="T3" fmla="*/ 19 h 163"/>
                <a:gd name="T4" fmla="*/ 2 w 70"/>
                <a:gd name="T5" fmla="*/ 16 h 163"/>
                <a:gd name="T6" fmla="*/ 1 w 70"/>
                <a:gd name="T7" fmla="*/ 13 h 163"/>
                <a:gd name="T8" fmla="*/ 0 w 70"/>
                <a:gd name="T9" fmla="*/ 10 h 163"/>
                <a:gd name="T10" fmla="*/ 0 w 70"/>
                <a:gd name="T11" fmla="*/ 7 h 163"/>
                <a:gd name="T12" fmla="*/ 1 w 70"/>
                <a:gd name="T13" fmla="*/ 5 h 163"/>
                <a:gd name="T14" fmla="*/ 2 w 70"/>
                <a:gd name="T15" fmla="*/ 3 h 163"/>
                <a:gd name="T16" fmla="*/ 4 w 70"/>
                <a:gd name="T17" fmla="*/ 1 h 163"/>
                <a:gd name="T18" fmla="*/ 6 w 70"/>
                <a:gd name="T19" fmla="*/ 0 h 163"/>
                <a:gd name="T20" fmla="*/ 7 w 70"/>
                <a:gd name="T21" fmla="*/ 1 h 163"/>
                <a:gd name="T22" fmla="*/ 8 w 70"/>
                <a:gd name="T23" fmla="*/ 2 h 163"/>
                <a:gd name="T24" fmla="*/ 9 w 70"/>
                <a:gd name="T25" fmla="*/ 3 h 163"/>
                <a:gd name="T26" fmla="*/ 9 w 70"/>
                <a:gd name="T27" fmla="*/ 5 h 163"/>
                <a:gd name="T28" fmla="*/ 9 w 70"/>
                <a:gd name="T29" fmla="*/ 6 h 163"/>
                <a:gd name="T30" fmla="*/ 8 w 70"/>
                <a:gd name="T31" fmla="*/ 8 h 163"/>
                <a:gd name="T32" fmla="*/ 6 w 70"/>
                <a:gd name="T33" fmla="*/ 10 h 163"/>
                <a:gd name="T34" fmla="*/ 5 w 70"/>
                <a:gd name="T35" fmla="*/ 13 h 163"/>
                <a:gd name="T36" fmla="*/ 4 w 70"/>
                <a:gd name="T37" fmla="*/ 16 h 163"/>
                <a:gd name="T38" fmla="*/ 4 w 70"/>
                <a:gd name="T39" fmla="*/ 19 h 163"/>
                <a:gd name="T40" fmla="*/ 4 w 70"/>
                <a:gd name="T41" fmla="*/ 2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88" name="Freeform 475"/>
            <p:cNvSpPr>
              <a:spLocks/>
            </p:cNvSpPr>
            <p:nvPr/>
          </p:nvSpPr>
          <p:spPr bwMode="auto">
            <a:xfrm>
              <a:off x="2376" y="1599"/>
              <a:ext cx="180" cy="174"/>
            </a:xfrm>
            <a:custGeom>
              <a:avLst/>
              <a:gdLst>
                <a:gd name="T0" fmla="*/ 1 w 361"/>
                <a:gd name="T1" fmla="*/ 1 h 348"/>
                <a:gd name="T2" fmla="*/ 0 w 361"/>
                <a:gd name="T3" fmla="*/ 1 h 348"/>
                <a:gd name="T4" fmla="*/ 0 w 361"/>
                <a:gd name="T5" fmla="*/ 0 h 348"/>
                <a:gd name="T6" fmla="*/ 1 w 361"/>
                <a:gd name="T7" fmla="*/ 0 h 348"/>
                <a:gd name="T8" fmla="*/ 2 w 361"/>
                <a:gd name="T9" fmla="*/ 1 h 348"/>
                <a:gd name="T10" fmla="*/ 5 w 361"/>
                <a:gd name="T11" fmla="*/ 1 h 348"/>
                <a:gd name="T12" fmla="*/ 8 w 361"/>
                <a:gd name="T13" fmla="*/ 2 h 348"/>
                <a:gd name="T14" fmla="*/ 12 w 361"/>
                <a:gd name="T15" fmla="*/ 4 h 348"/>
                <a:gd name="T16" fmla="*/ 16 w 361"/>
                <a:gd name="T17" fmla="*/ 5 h 348"/>
                <a:gd name="T18" fmla="*/ 20 w 361"/>
                <a:gd name="T19" fmla="*/ 7 h 348"/>
                <a:gd name="T20" fmla="*/ 24 w 361"/>
                <a:gd name="T21" fmla="*/ 10 h 348"/>
                <a:gd name="T22" fmla="*/ 28 w 361"/>
                <a:gd name="T23" fmla="*/ 12 h 348"/>
                <a:gd name="T24" fmla="*/ 32 w 361"/>
                <a:gd name="T25" fmla="*/ 15 h 348"/>
                <a:gd name="T26" fmla="*/ 36 w 361"/>
                <a:gd name="T27" fmla="*/ 19 h 348"/>
                <a:gd name="T28" fmla="*/ 39 w 361"/>
                <a:gd name="T29" fmla="*/ 23 h 348"/>
                <a:gd name="T30" fmla="*/ 42 w 361"/>
                <a:gd name="T31" fmla="*/ 27 h 348"/>
                <a:gd name="T32" fmla="*/ 44 w 361"/>
                <a:gd name="T33" fmla="*/ 31 h 348"/>
                <a:gd name="T34" fmla="*/ 45 w 361"/>
                <a:gd name="T35" fmla="*/ 34 h 348"/>
                <a:gd name="T36" fmla="*/ 44 w 361"/>
                <a:gd name="T37" fmla="*/ 36 h 348"/>
                <a:gd name="T38" fmla="*/ 44 w 361"/>
                <a:gd name="T39" fmla="*/ 38 h 348"/>
                <a:gd name="T40" fmla="*/ 43 w 361"/>
                <a:gd name="T41" fmla="*/ 40 h 348"/>
                <a:gd name="T42" fmla="*/ 42 w 361"/>
                <a:gd name="T43" fmla="*/ 42 h 348"/>
                <a:gd name="T44" fmla="*/ 41 w 361"/>
                <a:gd name="T45" fmla="*/ 43 h 348"/>
                <a:gd name="T46" fmla="*/ 40 w 361"/>
                <a:gd name="T47" fmla="*/ 44 h 348"/>
                <a:gd name="T48" fmla="*/ 40 w 361"/>
                <a:gd name="T49" fmla="*/ 44 h 348"/>
                <a:gd name="T50" fmla="*/ 40 w 361"/>
                <a:gd name="T51" fmla="*/ 44 h 348"/>
                <a:gd name="T52" fmla="*/ 40 w 361"/>
                <a:gd name="T53" fmla="*/ 43 h 348"/>
                <a:gd name="T54" fmla="*/ 41 w 361"/>
                <a:gd name="T55" fmla="*/ 42 h 348"/>
                <a:gd name="T56" fmla="*/ 42 w 361"/>
                <a:gd name="T57" fmla="*/ 40 h 348"/>
                <a:gd name="T58" fmla="*/ 42 w 361"/>
                <a:gd name="T59" fmla="*/ 39 h 348"/>
                <a:gd name="T60" fmla="*/ 42 w 361"/>
                <a:gd name="T61" fmla="*/ 36 h 348"/>
                <a:gd name="T62" fmla="*/ 42 w 361"/>
                <a:gd name="T63" fmla="*/ 34 h 348"/>
                <a:gd name="T64" fmla="*/ 42 w 361"/>
                <a:gd name="T65" fmla="*/ 31 h 348"/>
                <a:gd name="T66" fmla="*/ 40 w 361"/>
                <a:gd name="T67" fmla="*/ 28 h 348"/>
                <a:gd name="T68" fmla="*/ 38 w 361"/>
                <a:gd name="T69" fmla="*/ 25 h 348"/>
                <a:gd name="T70" fmla="*/ 35 w 361"/>
                <a:gd name="T71" fmla="*/ 21 h 348"/>
                <a:gd name="T72" fmla="*/ 31 w 361"/>
                <a:gd name="T73" fmla="*/ 17 h 348"/>
                <a:gd name="T74" fmla="*/ 25 w 361"/>
                <a:gd name="T75" fmla="*/ 14 h 348"/>
                <a:gd name="T76" fmla="*/ 19 w 361"/>
                <a:gd name="T77" fmla="*/ 10 h 348"/>
                <a:gd name="T78" fmla="*/ 11 w 361"/>
                <a:gd name="T79" fmla="*/ 5 h 348"/>
                <a:gd name="T80" fmla="*/ 1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89" name="Freeform 476"/>
            <p:cNvSpPr>
              <a:spLocks/>
            </p:cNvSpPr>
            <p:nvPr/>
          </p:nvSpPr>
          <p:spPr bwMode="auto">
            <a:xfrm>
              <a:off x="2332" y="2439"/>
              <a:ext cx="63" cy="171"/>
            </a:xfrm>
            <a:custGeom>
              <a:avLst/>
              <a:gdLst>
                <a:gd name="T0" fmla="*/ 4 w 126"/>
                <a:gd name="T1" fmla="*/ 0 h 343"/>
                <a:gd name="T2" fmla="*/ 2 w 126"/>
                <a:gd name="T3" fmla="*/ 3 h 343"/>
                <a:gd name="T4" fmla="*/ 1 w 126"/>
                <a:gd name="T5" fmla="*/ 8 h 343"/>
                <a:gd name="T6" fmla="*/ 0 w 126"/>
                <a:gd name="T7" fmla="*/ 15 h 343"/>
                <a:gd name="T8" fmla="*/ 1 w 126"/>
                <a:gd name="T9" fmla="*/ 21 h 343"/>
                <a:gd name="T10" fmla="*/ 3 w 126"/>
                <a:gd name="T11" fmla="*/ 28 h 343"/>
                <a:gd name="T12" fmla="*/ 6 w 126"/>
                <a:gd name="T13" fmla="*/ 34 h 343"/>
                <a:gd name="T14" fmla="*/ 10 w 126"/>
                <a:gd name="T15" fmla="*/ 39 h 343"/>
                <a:gd name="T16" fmla="*/ 16 w 126"/>
                <a:gd name="T17" fmla="*/ 42 h 343"/>
                <a:gd name="T18" fmla="*/ 16 w 126"/>
                <a:gd name="T19" fmla="*/ 42 h 343"/>
                <a:gd name="T20" fmla="*/ 15 w 126"/>
                <a:gd name="T21" fmla="*/ 41 h 343"/>
                <a:gd name="T22" fmla="*/ 13 w 126"/>
                <a:gd name="T23" fmla="*/ 40 h 343"/>
                <a:gd name="T24" fmla="*/ 11 w 126"/>
                <a:gd name="T25" fmla="*/ 38 h 343"/>
                <a:gd name="T26" fmla="*/ 9 w 126"/>
                <a:gd name="T27" fmla="*/ 36 h 343"/>
                <a:gd name="T28" fmla="*/ 7 w 126"/>
                <a:gd name="T29" fmla="*/ 33 h 343"/>
                <a:gd name="T30" fmla="*/ 6 w 126"/>
                <a:gd name="T31" fmla="*/ 30 h 343"/>
                <a:gd name="T32" fmla="*/ 4 w 126"/>
                <a:gd name="T33" fmla="*/ 27 h 343"/>
                <a:gd name="T34" fmla="*/ 3 w 126"/>
                <a:gd name="T35" fmla="*/ 22 h 343"/>
                <a:gd name="T36" fmla="*/ 2 w 126"/>
                <a:gd name="T37" fmla="*/ 18 h 343"/>
                <a:gd name="T38" fmla="*/ 2 w 126"/>
                <a:gd name="T39" fmla="*/ 13 h 343"/>
                <a:gd name="T40" fmla="*/ 2 w 126"/>
                <a:gd name="T41" fmla="*/ 9 h 343"/>
                <a:gd name="T42" fmla="*/ 3 w 126"/>
                <a:gd name="T43" fmla="*/ 5 h 343"/>
                <a:gd name="T44" fmla="*/ 3 w 126"/>
                <a:gd name="T45" fmla="*/ 2 h 343"/>
                <a:gd name="T46" fmla="*/ 3 w 126"/>
                <a:gd name="T47" fmla="*/ 0 h 343"/>
                <a:gd name="T48" fmla="*/ 4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90" name="Freeform 477"/>
            <p:cNvSpPr>
              <a:spLocks/>
            </p:cNvSpPr>
            <p:nvPr/>
          </p:nvSpPr>
          <p:spPr bwMode="auto">
            <a:xfrm>
              <a:off x="2684" y="2480"/>
              <a:ext cx="165" cy="80"/>
            </a:xfrm>
            <a:custGeom>
              <a:avLst/>
              <a:gdLst>
                <a:gd name="T0" fmla="*/ 41 w 332"/>
                <a:gd name="T1" fmla="*/ 20 h 160"/>
                <a:gd name="T2" fmla="*/ 40 w 332"/>
                <a:gd name="T3" fmla="*/ 19 h 160"/>
                <a:gd name="T4" fmla="*/ 39 w 332"/>
                <a:gd name="T5" fmla="*/ 17 h 160"/>
                <a:gd name="T6" fmla="*/ 38 w 332"/>
                <a:gd name="T7" fmla="*/ 15 h 160"/>
                <a:gd name="T8" fmla="*/ 36 w 332"/>
                <a:gd name="T9" fmla="*/ 12 h 160"/>
                <a:gd name="T10" fmla="*/ 34 w 332"/>
                <a:gd name="T11" fmla="*/ 10 h 160"/>
                <a:gd name="T12" fmla="*/ 31 w 332"/>
                <a:gd name="T13" fmla="*/ 8 h 160"/>
                <a:gd name="T14" fmla="*/ 28 w 332"/>
                <a:gd name="T15" fmla="*/ 6 h 160"/>
                <a:gd name="T16" fmla="*/ 25 w 332"/>
                <a:gd name="T17" fmla="*/ 5 h 160"/>
                <a:gd name="T18" fmla="*/ 22 w 332"/>
                <a:gd name="T19" fmla="*/ 3 h 160"/>
                <a:gd name="T20" fmla="*/ 19 w 332"/>
                <a:gd name="T21" fmla="*/ 2 h 160"/>
                <a:gd name="T22" fmla="*/ 16 w 332"/>
                <a:gd name="T23" fmla="*/ 1 h 160"/>
                <a:gd name="T24" fmla="*/ 13 w 332"/>
                <a:gd name="T25" fmla="*/ 0 h 160"/>
                <a:gd name="T26" fmla="*/ 9 w 332"/>
                <a:gd name="T27" fmla="*/ 0 h 160"/>
                <a:gd name="T28" fmla="*/ 6 w 332"/>
                <a:gd name="T29" fmla="*/ 1 h 160"/>
                <a:gd name="T30" fmla="*/ 3 w 332"/>
                <a:gd name="T31" fmla="*/ 2 h 160"/>
                <a:gd name="T32" fmla="*/ 0 w 332"/>
                <a:gd name="T33" fmla="*/ 3 h 160"/>
                <a:gd name="T34" fmla="*/ 0 w 332"/>
                <a:gd name="T35" fmla="*/ 3 h 160"/>
                <a:gd name="T36" fmla="*/ 1 w 332"/>
                <a:gd name="T37" fmla="*/ 3 h 160"/>
                <a:gd name="T38" fmla="*/ 4 w 332"/>
                <a:gd name="T39" fmla="*/ 3 h 160"/>
                <a:gd name="T40" fmla="*/ 6 w 332"/>
                <a:gd name="T41" fmla="*/ 2 h 160"/>
                <a:gd name="T42" fmla="*/ 9 w 332"/>
                <a:gd name="T43" fmla="*/ 2 h 160"/>
                <a:gd name="T44" fmla="*/ 13 w 332"/>
                <a:gd name="T45" fmla="*/ 2 h 160"/>
                <a:gd name="T46" fmla="*/ 16 w 332"/>
                <a:gd name="T47" fmla="*/ 3 h 160"/>
                <a:gd name="T48" fmla="*/ 19 w 332"/>
                <a:gd name="T49" fmla="*/ 3 h 160"/>
                <a:gd name="T50" fmla="*/ 24 w 332"/>
                <a:gd name="T51" fmla="*/ 5 h 160"/>
                <a:gd name="T52" fmla="*/ 28 w 332"/>
                <a:gd name="T53" fmla="*/ 8 h 160"/>
                <a:gd name="T54" fmla="*/ 31 w 332"/>
                <a:gd name="T55" fmla="*/ 11 h 160"/>
                <a:gd name="T56" fmla="*/ 35 w 332"/>
                <a:gd name="T57" fmla="*/ 13 h 160"/>
                <a:gd name="T58" fmla="*/ 37 w 332"/>
                <a:gd name="T59" fmla="*/ 16 h 160"/>
                <a:gd name="T60" fmla="*/ 39 w 332"/>
                <a:gd name="T61" fmla="*/ 18 h 160"/>
                <a:gd name="T62" fmla="*/ 41 w 332"/>
                <a:gd name="T63" fmla="*/ 20 h 160"/>
                <a:gd name="T64" fmla="*/ 41 w 332"/>
                <a:gd name="T65" fmla="*/ 2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91" name="Freeform 478"/>
            <p:cNvSpPr>
              <a:spLocks/>
            </p:cNvSpPr>
            <p:nvPr/>
          </p:nvSpPr>
          <p:spPr bwMode="auto">
            <a:xfrm>
              <a:off x="2464" y="1984"/>
              <a:ext cx="186" cy="670"/>
            </a:xfrm>
            <a:custGeom>
              <a:avLst/>
              <a:gdLst>
                <a:gd name="T0" fmla="*/ 41 w 373"/>
                <a:gd name="T1" fmla="*/ 167 h 1340"/>
                <a:gd name="T2" fmla="*/ 30 w 373"/>
                <a:gd name="T3" fmla="*/ 166 h 1340"/>
                <a:gd name="T4" fmla="*/ 20 w 373"/>
                <a:gd name="T5" fmla="*/ 163 h 1340"/>
                <a:gd name="T6" fmla="*/ 12 w 373"/>
                <a:gd name="T7" fmla="*/ 159 h 1340"/>
                <a:gd name="T8" fmla="*/ 6 w 373"/>
                <a:gd name="T9" fmla="*/ 152 h 1340"/>
                <a:gd name="T10" fmla="*/ 5 w 373"/>
                <a:gd name="T11" fmla="*/ 142 h 1340"/>
                <a:gd name="T12" fmla="*/ 8 w 373"/>
                <a:gd name="T13" fmla="*/ 128 h 1340"/>
                <a:gd name="T14" fmla="*/ 17 w 373"/>
                <a:gd name="T15" fmla="*/ 109 h 1340"/>
                <a:gd name="T16" fmla="*/ 31 w 373"/>
                <a:gd name="T17" fmla="*/ 88 h 1340"/>
                <a:gd name="T18" fmla="*/ 39 w 373"/>
                <a:gd name="T19" fmla="*/ 70 h 1340"/>
                <a:gd name="T20" fmla="*/ 44 w 373"/>
                <a:gd name="T21" fmla="*/ 54 h 1340"/>
                <a:gd name="T22" fmla="*/ 46 w 373"/>
                <a:gd name="T23" fmla="*/ 39 h 1340"/>
                <a:gd name="T24" fmla="*/ 44 w 373"/>
                <a:gd name="T25" fmla="*/ 27 h 1340"/>
                <a:gd name="T26" fmla="*/ 40 w 373"/>
                <a:gd name="T27" fmla="*/ 17 h 1340"/>
                <a:gd name="T28" fmla="*/ 34 w 373"/>
                <a:gd name="T29" fmla="*/ 9 h 1340"/>
                <a:gd name="T30" fmla="*/ 27 w 373"/>
                <a:gd name="T31" fmla="*/ 3 h 1340"/>
                <a:gd name="T32" fmla="*/ 20 w 373"/>
                <a:gd name="T33" fmla="*/ 1 h 1340"/>
                <a:gd name="T34" fmla="*/ 14 w 373"/>
                <a:gd name="T35" fmla="*/ 1 h 1340"/>
                <a:gd name="T36" fmla="*/ 10 w 373"/>
                <a:gd name="T37" fmla="*/ 2 h 1340"/>
                <a:gd name="T38" fmla="*/ 7 w 373"/>
                <a:gd name="T39" fmla="*/ 5 h 1340"/>
                <a:gd name="T40" fmla="*/ 4 w 373"/>
                <a:gd name="T41" fmla="*/ 8 h 1340"/>
                <a:gd name="T42" fmla="*/ 2 w 373"/>
                <a:gd name="T43" fmla="*/ 11 h 1340"/>
                <a:gd name="T44" fmla="*/ 0 w 373"/>
                <a:gd name="T45" fmla="*/ 14 h 1340"/>
                <a:gd name="T46" fmla="*/ 0 w 373"/>
                <a:gd name="T47" fmla="*/ 16 h 1340"/>
                <a:gd name="T48" fmla="*/ 0 w 373"/>
                <a:gd name="T49" fmla="*/ 16 h 1340"/>
                <a:gd name="T50" fmla="*/ 1 w 373"/>
                <a:gd name="T51" fmla="*/ 14 h 1340"/>
                <a:gd name="T52" fmla="*/ 2 w 373"/>
                <a:gd name="T53" fmla="*/ 12 h 1340"/>
                <a:gd name="T54" fmla="*/ 5 w 373"/>
                <a:gd name="T55" fmla="*/ 10 h 1340"/>
                <a:gd name="T56" fmla="*/ 8 w 373"/>
                <a:gd name="T57" fmla="*/ 7 h 1340"/>
                <a:gd name="T58" fmla="*/ 12 w 373"/>
                <a:gd name="T59" fmla="*/ 5 h 1340"/>
                <a:gd name="T60" fmla="*/ 16 w 373"/>
                <a:gd name="T61" fmla="*/ 4 h 1340"/>
                <a:gd name="T62" fmla="*/ 21 w 373"/>
                <a:gd name="T63" fmla="*/ 4 h 1340"/>
                <a:gd name="T64" fmla="*/ 26 w 373"/>
                <a:gd name="T65" fmla="*/ 6 h 1340"/>
                <a:gd name="T66" fmla="*/ 31 w 373"/>
                <a:gd name="T67" fmla="*/ 9 h 1340"/>
                <a:gd name="T68" fmla="*/ 36 w 373"/>
                <a:gd name="T69" fmla="*/ 15 h 1340"/>
                <a:gd name="T70" fmla="*/ 40 w 373"/>
                <a:gd name="T71" fmla="*/ 22 h 1340"/>
                <a:gd name="T72" fmla="*/ 43 w 373"/>
                <a:gd name="T73" fmla="*/ 30 h 1340"/>
                <a:gd name="T74" fmla="*/ 45 w 373"/>
                <a:gd name="T75" fmla="*/ 40 h 1340"/>
                <a:gd name="T76" fmla="*/ 44 w 373"/>
                <a:gd name="T77" fmla="*/ 51 h 1340"/>
                <a:gd name="T78" fmla="*/ 40 w 373"/>
                <a:gd name="T79" fmla="*/ 63 h 1340"/>
                <a:gd name="T80" fmla="*/ 33 w 373"/>
                <a:gd name="T81" fmla="*/ 77 h 1340"/>
                <a:gd name="T82" fmla="*/ 25 w 373"/>
                <a:gd name="T83" fmla="*/ 90 h 1340"/>
                <a:gd name="T84" fmla="*/ 18 w 373"/>
                <a:gd name="T85" fmla="*/ 102 h 1340"/>
                <a:gd name="T86" fmla="*/ 11 w 373"/>
                <a:gd name="T87" fmla="*/ 113 h 1340"/>
                <a:gd name="T88" fmla="*/ 6 w 373"/>
                <a:gd name="T89" fmla="*/ 123 h 1340"/>
                <a:gd name="T90" fmla="*/ 2 w 373"/>
                <a:gd name="T91" fmla="*/ 133 h 1340"/>
                <a:gd name="T92" fmla="*/ 0 w 373"/>
                <a:gd name="T93" fmla="*/ 142 h 1340"/>
                <a:gd name="T94" fmla="*/ 2 w 373"/>
                <a:gd name="T95" fmla="*/ 150 h 1340"/>
                <a:gd name="T96" fmla="*/ 7 w 373"/>
                <a:gd name="T97" fmla="*/ 157 h 1340"/>
                <a:gd name="T98" fmla="*/ 13 w 373"/>
                <a:gd name="T99" fmla="*/ 162 h 1340"/>
                <a:gd name="T100" fmla="*/ 19 w 373"/>
                <a:gd name="T101" fmla="*/ 165 h 1340"/>
                <a:gd name="T102" fmla="*/ 26 w 373"/>
                <a:gd name="T103" fmla="*/ 167 h 1340"/>
                <a:gd name="T104" fmla="*/ 33 w 373"/>
                <a:gd name="T105" fmla="*/ 168 h 1340"/>
                <a:gd name="T106" fmla="*/ 39 w 373"/>
                <a:gd name="T107" fmla="*/ 168 h 1340"/>
                <a:gd name="T108" fmla="*/ 43 w 373"/>
                <a:gd name="T109" fmla="*/ 168 h 1340"/>
                <a:gd name="T110" fmla="*/ 46 w 373"/>
                <a:gd name="T111" fmla="*/ 167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92" name="Freeform 479"/>
            <p:cNvSpPr>
              <a:spLocks/>
            </p:cNvSpPr>
            <p:nvPr/>
          </p:nvSpPr>
          <p:spPr bwMode="auto">
            <a:xfrm>
              <a:off x="2886" y="2685"/>
              <a:ext cx="55" cy="62"/>
            </a:xfrm>
            <a:custGeom>
              <a:avLst/>
              <a:gdLst>
                <a:gd name="T0" fmla="*/ 13 w 110"/>
                <a:gd name="T1" fmla="*/ 8 h 123"/>
                <a:gd name="T2" fmla="*/ 14 w 110"/>
                <a:gd name="T3" fmla="*/ 7 h 123"/>
                <a:gd name="T4" fmla="*/ 14 w 110"/>
                <a:gd name="T5" fmla="*/ 6 h 123"/>
                <a:gd name="T6" fmla="*/ 14 w 110"/>
                <a:gd name="T7" fmla="*/ 5 h 123"/>
                <a:gd name="T8" fmla="*/ 14 w 110"/>
                <a:gd name="T9" fmla="*/ 4 h 123"/>
                <a:gd name="T10" fmla="*/ 13 w 110"/>
                <a:gd name="T11" fmla="*/ 4 h 123"/>
                <a:gd name="T12" fmla="*/ 12 w 110"/>
                <a:gd name="T13" fmla="*/ 3 h 123"/>
                <a:gd name="T14" fmla="*/ 11 w 110"/>
                <a:gd name="T15" fmla="*/ 3 h 123"/>
                <a:gd name="T16" fmla="*/ 10 w 110"/>
                <a:gd name="T17" fmla="*/ 3 h 123"/>
                <a:gd name="T18" fmla="*/ 10 w 110"/>
                <a:gd name="T19" fmla="*/ 2 h 123"/>
                <a:gd name="T20" fmla="*/ 9 w 110"/>
                <a:gd name="T21" fmla="*/ 1 h 123"/>
                <a:gd name="T22" fmla="*/ 8 w 110"/>
                <a:gd name="T23" fmla="*/ 1 h 123"/>
                <a:gd name="T24" fmla="*/ 7 w 110"/>
                <a:gd name="T25" fmla="*/ 0 h 123"/>
                <a:gd name="T26" fmla="*/ 6 w 110"/>
                <a:gd name="T27" fmla="*/ 1 h 123"/>
                <a:gd name="T28" fmla="*/ 6 w 110"/>
                <a:gd name="T29" fmla="*/ 1 h 123"/>
                <a:gd name="T30" fmla="*/ 5 w 110"/>
                <a:gd name="T31" fmla="*/ 2 h 123"/>
                <a:gd name="T32" fmla="*/ 5 w 110"/>
                <a:gd name="T33" fmla="*/ 3 h 123"/>
                <a:gd name="T34" fmla="*/ 4 w 110"/>
                <a:gd name="T35" fmla="*/ 3 h 123"/>
                <a:gd name="T36" fmla="*/ 3 w 110"/>
                <a:gd name="T37" fmla="*/ 3 h 123"/>
                <a:gd name="T38" fmla="*/ 2 w 110"/>
                <a:gd name="T39" fmla="*/ 3 h 123"/>
                <a:gd name="T40" fmla="*/ 1 w 110"/>
                <a:gd name="T41" fmla="*/ 4 h 123"/>
                <a:gd name="T42" fmla="*/ 1 w 110"/>
                <a:gd name="T43" fmla="*/ 5 h 123"/>
                <a:gd name="T44" fmla="*/ 1 w 110"/>
                <a:gd name="T45" fmla="*/ 6 h 123"/>
                <a:gd name="T46" fmla="*/ 1 w 110"/>
                <a:gd name="T47" fmla="*/ 7 h 123"/>
                <a:gd name="T48" fmla="*/ 2 w 110"/>
                <a:gd name="T49" fmla="*/ 8 h 123"/>
                <a:gd name="T50" fmla="*/ 1 w 110"/>
                <a:gd name="T51" fmla="*/ 9 h 123"/>
                <a:gd name="T52" fmla="*/ 0 w 110"/>
                <a:gd name="T53" fmla="*/ 10 h 123"/>
                <a:gd name="T54" fmla="*/ 0 w 110"/>
                <a:gd name="T55" fmla="*/ 11 h 123"/>
                <a:gd name="T56" fmla="*/ 1 w 110"/>
                <a:gd name="T57" fmla="*/ 12 h 123"/>
                <a:gd name="T58" fmla="*/ 1 w 110"/>
                <a:gd name="T59" fmla="*/ 13 h 123"/>
                <a:gd name="T60" fmla="*/ 2 w 110"/>
                <a:gd name="T61" fmla="*/ 13 h 123"/>
                <a:gd name="T62" fmla="*/ 3 w 110"/>
                <a:gd name="T63" fmla="*/ 13 h 123"/>
                <a:gd name="T64" fmla="*/ 5 w 110"/>
                <a:gd name="T65" fmla="*/ 13 h 123"/>
                <a:gd name="T66" fmla="*/ 5 w 110"/>
                <a:gd name="T67" fmla="*/ 14 h 123"/>
                <a:gd name="T68" fmla="*/ 5 w 110"/>
                <a:gd name="T69" fmla="*/ 15 h 123"/>
                <a:gd name="T70" fmla="*/ 6 w 110"/>
                <a:gd name="T71" fmla="*/ 16 h 123"/>
                <a:gd name="T72" fmla="*/ 7 w 110"/>
                <a:gd name="T73" fmla="*/ 16 h 123"/>
                <a:gd name="T74" fmla="*/ 8 w 110"/>
                <a:gd name="T75" fmla="*/ 16 h 123"/>
                <a:gd name="T76" fmla="*/ 9 w 110"/>
                <a:gd name="T77" fmla="*/ 15 h 123"/>
                <a:gd name="T78" fmla="*/ 10 w 110"/>
                <a:gd name="T79" fmla="*/ 14 h 123"/>
                <a:gd name="T80" fmla="*/ 10 w 110"/>
                <a:gd name="T81" fmla="*/ 13 h 123"/>
                <a:gd name="T82" fmla="*/ 11 w 110"/>
                <a:gd name="T83" fmla="*/ 13 h 123"/>
                <a:gd name="T84" fmla="*/ 12 w 110"/>
                <a:gd name="T85" fmla="*/ 13 h 123"/>
                <a:gd name="T86" fmla="*/ 13 w 110"/>
                <a:gd name="T87" fmla="*/ 13 h 123"/>
                <a:gd name="T88" fmla="*/ 14 w 110"/>
                <a:gd name="T89" fmla="*/ 12 h 123"/>
                <a:gd name="T90" fmla="*/ 14 w 110"/>
                <a:gd name="T91" fmla="*/ 11 h 123"/>
                <a:gd name="T92" fmla="*/ 14 w 110"/>
                <a:gd name="T93" fmla="*/ 10 h 123"/>
                <a:gd name="T94" fmla="*/ 14 w 110"/>
                <a:gd name="T95" fmla="*/ 9 h 123"/>
                <a:gd name="T96" fmla="*/ 13 w 110"/>
                <a:gd name="T97" fmla="*/ 8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93" name="Freeform 480"/>
            <p:cNvSpPr>
              <a:spLocks/>
            </p:cNvSpPr>
            <p:nvPr/>
          </p:nvSpPr>
          <p:spPr bwMode="auto">
            <a:xfrm>
              <a:off x="2905" y="2708"/>
              <a:ext cx="16" cy="16"/>
            </a:xfrm>
            <a:custGeom>
              <a:avLst/>
              <a:gdLst>
                <a:gd name="T0" fmla="*/ 2 w 31"/>
                <a:gd name="T1" fmla="*/ 4 h 33"/>
                <a:gd name="T2" fmla="*/ 2 w 31"/>
                <a:gd name="T3" fmla="*/ 4 h 33"/>
                <a:gd name="T4" fmla="*/ 1 w 31"/>
                <a:gd name="T5" fmla="*/ 3 h 33"/>
                <a:gd name="T6" fmla="*/ 1 w 31"/>
                <a:gd name="T7" fmla="*/ 3 h 33"/>
                <a:gd name="T8" fmla="*/ 0 w 31"/>
                <a:gd name="T9" fmla="*/ 2 h 33"/>
                <a:gd name="T10" fmla="*/ 1 w 31"/>
                <a:gd name="T11" fmla="*/ 1 h 33"/>
                <a:gd name="T12" fmla="*/ 1 w 31"/>
                <a:gd name="T13" fmla="*/ 0 h 33"/>
                <a:gd name="T14" fmla="*/ 2 w 31"/>
                <a:gd name="T15" fmla="*/ 0 h 33"/>
                <a:gd name="T16" fmla="*/ 2 w 31"/>
                <a:gd name="T17" fmla="*/ 0 h 33"/>
                <a:gd name="T18" fmla="*/ 3 w 31"/>
                <a:gd name="T19" fmla="*/ 0 h 33"/>
                <a:gd name="T20" fmla="*/ 4 w 31"/>
                <a:gd name="T21" fmla="*/ 0 h 33"/>
                <a:gd name="T22" fmla="*/ 4 w 31"/>
                <a:gd name="T23" fmla="*/ 1 h 33"/>
                <a:gd name="T24" fmla="*/ 4 w 31"/>
                <a:gd name="T25" fmla="*/ 2 h 33"/>
                <a:gd name="T26" fmla="*/ 4 w 31"/>
                <a:gd name="T27" fmla="*/ 3 h 33"/>
                <a:gd name="T28" fmla="*/ 4 w 31"/>
                <a:gd name="T29" fmla="*/ 3 h 33"/>
                <a:gd name="T30" fmla="*/ 3 w 31"/>
                <a:gd name="T31" fmla="*/ 4 h 33"/>
                <a:gd name="T32" fmla="*/ 2 w 31"/>
                <a:gd name="T33" fmla="*/ 4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94" name="Freeform 481"/>
            <p:cNvSpPr>
              <a:spLocks/>
            </p:cNvSpPr>
            <p:nvPr/>
          </p:nvSpPr>
          <p:spPr bwMode="auto">
            <a:xfrm>
              <a:off x="2366" y="2699"/>
              <a:ext cx="56" cy="61"/>
            </a:xfrm>
            <a:custGeom>
              <a:avLst/>
              <a:gdLst>
                <a:gd name="T0" fmla="*/ 13 w 111"/>
                <a:gd name="T1" fmla="*/ 8 h 122"/>
                <a:gd name="T2" fmla="*/ 14 w 111"/>
                <a:gd name="T3" fmla="*/ 7 h 122"/>
                <a:gd name="T4" fmla="*/ 14 w 111"/>
                <a:gd name="T5" fmla="*/ 6 h 122"/>
                <a:gd name="T6" fmla="*/ 14 w 111"/>
                <a:gd name="T7" fmla="*/ 5 h 122"/>
                <a:gd name="T8" fmla="*/ 14 w 111"/>
                <a:gd name="T9" fmla="*/ 4 h 122"/>
                <a:gd name="T10" fmla="*/ 13 w 111"/>
                <a:gd name="T11" fmla="*/ 3 h 122"/>
                <a:gd name="T12" fmla="*/ 12 w 111"/>
                <a:gd name="T13" fmla="*/ 3 h 122"/>
                <a:gd name="T14" fmla="*/ 11 w 111"/>
                <a:gd name="T15" fmla="*/ 3 h 122"/>
                <a:gd name="T16" fmla="*/ 10 w 111"/>
                <a:gd name="T17" fmla="*/ 3 h 122"/>
                <a:gd name="T18" fmla="*/ 10 w 111"/>
                <a:gd name="T19" fmla="*/ 2 h 122"/>
                <a:gd name="T20" fmla="*/ 9 w 111"/>
                <a:gd name="T21" fmla="*/ 1 h 122"/>
                <a:gd name="T22" fmla="*/ 8 w 111"/>
                <a:gd name="T23" fmla="*/ 1 h 122"/>
                <a:gd name="T24" fmla="*/ 7 w 111"/>
                <a:gd name="T25" fmla="*/ 0 h 122"/>
                <a:gd name="T26" fmla="*/ 6 w 111"/>
                <a:gd name="T27" fmla="*/ 1 h 122"/>
                <a:gd name="T28" fmla="*/ 6 w 111"/>
                <a:gd name="T29" fmla="*/ 1 h 122"/>
                <a:gd name="T30" fmla="*/ 5 w 111"/>
                <a:gd name="T31" fmla="*/ 2 h 122"/>
                <a:gd name="T32" fmla="*/ 5 w 111"/>
                <a:gd name="T33" fmla="*/ 3 h 122"/>
                <a:gd name="T34" fmla="*/ 4 w 111"/>
                <a:gd name="T35" fmla="*/ 3 h 122"/>
                <a:gd name="T36" fmla="*/ 3 w 111"/>
                <a:gd name="T37" fmla="*/ 3 h 122"/>
                <a:gd name="T38" fmla="*/ 2 w 111"/>
                <a:gd name="T39" fmla="*/ 3 h 122"/>
                <a:gd name="T40" fmla="*/ 1 w 111"/>
                <a:gd name="T41" fmla="*/ 4 h 122"/>
                <a:gd name="T42" fmla="*/ 1 w 111"/>
                <a:gd name="T43" fmla="*/ 5 h 122"/>
                <a:gd name="T44" fmla="*/ 1 w 111"/>
                <a:gd name="T45" fmla="*/ 6 h 122"/>
                <a:gd name="T46" fmla="*/ 1 w 111"/>
                <a:gd name="T47" fmla="*/ 7 h 122"/>
                <a:gd name="T48" fmla="*/ 2 w 111"/>
                <a:gd name="T49" fmla="*/ 8 h 122"/>
                <a:gd name="T50" fmla="*/ 1 w 111"/>
                <a:gd name="T51" fmla="*/ 9 h 122"/>
                <a:gd name="T52" fmla="*/ 1 w 111"/>
                <a:gd name="T53" fmla="*/ 10 h 122"/>
                <a:gd name="T54" fmla="*/ 0 w 111"/>
                <a:gd name="T55" fmla="*/ 11 h 122"/>
                <a:gd name="T56" fmla="*/ 1 w 111"/>
                <a:gd name="T57" fmla="*/ 12 h 122"/>
                <a:gd name="T58" fmla="*/ 1 w 111"/>
                <a:gd name="T59" fmla="*/ 13 h 122"/>
                <a:gd name="T60" fmla="*/ 2 w 111"/>
                <a:gd name="T61" fmla="*/ 13 h 122"/>
                <a:gd name="T62" fmla="*/ 3 w 111"/>
                <a:gd name="T63" fmla="*/ 13 h 122"/>
                <a:gd name="T64" fmla="*/ 5 w 111"/>
                <a:gd name="T65" fmla="*/ 13 h 122"/>
                <a:gd name="T66" fmla="*/ 5 w 111"/>
                <a:gd name="T67" fmla="*/ 14 h 122"/>
                <a:gd name="T68" fmla="*/ 5 w 111"/>
                <a:gd name="T69" fmla="*/ 15 h 122"/>
                <a:gd name="T70" fmla="*/ 6 w 111"/>
                <a:gd name="T71" fmla="*/ 15 h 122"/>
                <a:gd name="T72" fmla="*/ 7 w 111"/>
                <a:gd name="T73" fmla="*/ 16 h 122"/>
                <a:gd name="T74" fmla="*/ 8 w 111"/>
                <a:gd name="T75" fmla="*/ 15 h 122"/>
                <a:gd name="T76" fmla="*/ 9 w 111"/>
                <a:gd name="T77" fmla="*/ 15 h 122"/>
                <a:gd name="T78" fmla="*/ 10 w 111"/>
                <a:gd name="T79" fmla="*/ 14 h 122"/>
                <a:gd name="T80" fmla="*/ 10 w 111"/>
                <a:gd name="T81" fmla="*/ 13 h 122"/>
                <a:gd name="T82" fmla="*/ 11 w 111"/>
                <a:gd name="T83" fmla="*/ 13 h 122"/>
                <a:gd name="T84" fmla="*/ 12 w 111"/>
                <a:gd name="T85" fmla="*/ 13 h 122"/>
                <a:gd name="T86" fmla="*/ 13 w 111"/>
                <a:gd name="T87" fmla="*/ 13 h 122"/>
                <a:gd name="T88" fmla="*/ 14 w 111"/>
                <a:gd name="T89" fmla="*/ 12 h 122"/>
                <a:gd name="T90" fmla="*/ 14 w 111"/>
                <a:gd name="T91" fmla="*/ 11 h 122"/>
                <a:gd name="T92" fmla="*/ 14 w 111"/>
                <a:gd name="T93" fmla="*/ 10 h 122"/>
                <a:gd name="T94" fmla="*/ 14 w 111"/>
                <a:gd name="T95" fmla="*/ 9 h 122"/>
                <a:gd name="T96" fmla="*/ 13 w 111"/>
                <a:gd name="T97" fmla="*/ 8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95" name="Freeform 482"/>
            <p:cNvSpPr>
              <a:spLocks/>
            </p:cNvSpPr>
            <p:nvPr/>
          </p:nvSpPr>
          <p:spPr bwMode="auto">
            <a:xfrm>
              <a:off x="2385" y="2721"/>
              <a:ext cx="16" cy="16"/>
            </a:xfrm>
            <a:custGeom>
              <a:avLst/>
              <a:gdLst>
                <a:gd name="T0" fmla="*/ 2 w 32"/>
                <a:gd name="T1" fmla="*/ 4 h 32"/>
                <a:gd name="T2" fmla="*/ 2 w 32"/>
                <a:gd name="T3" fmla="*/ 4 h 32"/>
                <a:gd name="T4" fmla="*/ 1 w 32"/>
                <a:gd name="T5" fmla="*/ 4 h 32"/>
                <a:gd name="T6" fmla="*/ 1 w 32"/>
                <a:gd name="T7" fmla="*/ 3 h 32"/>
                <a:gd name="T8" fmla="*/ 0 w 32"/>
                <a:gd name="T9" fmla="*/ 2 h 32"/>
                <a:gd name="T10" fmla="*/ 1 w 32"/>
                <a:gd name="T11" fmla="*/ 2 h 32"/>
                <a:gd name="T12" fmla="*/ 1 w 32"/>
                <a:gd name="T13" fmla="*/ 1 h 32"/>
                <a:gd name="T14" fmla="*/ 2 w 32"/>
                <a:gd name="T15" fmla="*/ 1 h 32"/>
                <a:gd name="T16" fmla="*/ 2 w 32"/>
                <a:gd name="T17" fmla="*/ 0 h 32"/>
                <a:gd name="T18" fmla="*/ 3 w 32"/>
                <a:gd name="T19" fmla="*/ 1 h 32"/>
                <a:gd name="T20" fmla="*/ 4 w 32"/>
                <a:gd name="T21" fmla="*/ 1 h 32"/>
                <a:gd name="T22" fmla="*/ 4 w 32"/>
                <a:gd name="T23" fmla="*/ 2 h 32"/>
                <a:gd name="T24" fmla="*/ 4 w 32"/>
                <a:gd name="T25" fmla="*/ 2 h 32"/>
                <a:gd name="T26" fmla="*/ 4 w 32"/>
                <a:gd name="T27" fmla="*/ 3 h 32"/>
                <a:gd name="T28" fmla="*/ 4 w 32"/>
                <a:gd name="T29" fmla="*/ 4 h 32"/>
                <a:gd name="T30" fmla="*/ 3 w 32"/>
                <a:gd name="T31" fmla="*/ 4 h 32"/>
                <a:gd name="T32" fmla="*/ 2 w 32"/>
                <a:gd name="T33" fmla="*/ 4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96" name="Freeform 483"/>
            <p:cNvSpPr>
              <a:spLocks/>
            </p:cNvSpPr>
            <p:nvPr/>
          </p:nvSpPr>
          <p:spPr bwMode="auto">
            <a:xfrm>
              <a:off x="2400" y="1686"/>
              <a:ext cx="68" cy="74"/>
            </a:xfrm>
            <a:custGeom>
              <a:avLst/>
              <a:gdLst>
                <a:gd name="T0" fmla="*/ 17 w 136"/>
                <a:gd name="T1" fmla="*/ 8 h 149"/>
                <a:gd name="T2" fmla="*/ 17 w 136"/>
                <a:gd name="T3" fmla="*/ 5 h 149"/>
                <a:gd name="T4" fmla="*/ 17 w 136"/>
                <a:gd name="T5" fmla="*/ 4 h 149"/>
                <a:gd name="T6" fmla="*/ 16 w 136"/>
                <a:gd name="T7" fmla="*/ 3 h 149"/>
                <a:gd name="T8" fmla="*/ 14 w 136"/>
                <a:gd name="T9" fmla="*/ 3 h 149"/>
                <a:gd name="T10" fmla="*/ 13 w 136"/>
                <a:gd name="T11" fmla="*/ 3 h 149"/>
                <a:gd name="T12" fmla="*/ 12 w 136"/>
                <a:gd name="T13" fmla="*/ 2 h 149"/>
                <a:gd name="T14" fmla="*/ 10 w 136"/>
                <a:gd name="T15" fmla="*/ 0 h 149"/>
                <a:gd name="T16" fmla="*/ 8 w 136"/>
                <a:gd name="T17" fmla="*/ 0 h 149"/>
                <a:gd name="T18" fmla="*/ 6 w 136"/>
                <a:gd name="T19" fmla="*/ 2 h 149"/>
                <a:gd name="T20" fmla="*/ 5 w 136"/>
                <a:gd name="T21" fmla="*/ 3 h 149"/>
                <a:gd name="T22" fmla="*/ 4 w 136"/>
                <a:gd name="T23" fmla="*/ 3 h 149"/>
                <a:gd name="T24" fmla="*/ 2 w 136"/>
                <a:gd name="T25" fmla="*/ 3 h 149"/>
                <a:gd name="T26" fmla="*/ 1 w 136"/>
                <a:gd name="T27" fmla="*/ 4 h 149"/>
                <a:gd name="T28" fmla="*/ 0 w 136"/>
                <a:gd name="T29" fmla="*/ 5 h 149"/>
                <a:gd name="T30" fmla="*/ 1 w 136"/>
                <a:gd name="T31" fmla="*/ 8 h 149"/>
                <a:gd name="T32" fmla="*/ 1 w 136"/>
                <a:gd name="T33" fmla="*/ 10 h 149"/>
                <a:gd name="T34" fmla="*/ 0 w 136"/>
                <a:gd name="T35" fmla="*/ 12 h 149"/>
                <a:gd name="T36" fmla="*/ 1 w 136"/>
                <a:gd name="T37" fmla="*/ 14 h 149"/>
                <a:gd name="T38" fmla="*/ 2 w 136"/>
                <a:gd name="T39" fmla="*/ 15 h 149"/>
                <a:gd name="T40" fmla="*/ 4 w 136"/>
                <a:gd name="T41" fmla="*/ 15 h 149"/>
                <a:gd name="T42" fmla="*/ 5 w 136"/>
                <a:gd name="T43" fmla="*/ 15 h 149"/>
                <a:gd name="T44" fmla="*/ 6 w 136"/>
                <a:gd name="T45" fmla="*/ 16 h 149"/>
                <a:gd name="T46" fmla="*/ 8 w 136"/>
                <a:gd name="T47" fmla="*/ 18 h 149"/>
                <a:gd name="T48" fmla="*/ 10 w 136"/>
                <a:gd name="T49" fmla="*/ 18 h 149"/>
                <a:gd name="T50" fmla="*/ 12 w 136"/>
                <a:gd name="T51" fmla="*/ 16 h 149"/>
                <a:gd name="T52" fmla="*/ 13 w 136"/>
                <a:gd name="T53" fmla="*/ 15 h 149"/>
                <a:gd name="T54" fmla="*/ 14 w 136"/>
                <a:gd name="T55" fmla="*/ 15 h 149"/>
                <a:gd name="T56" fmla="*/ 15 w 136"/>
                <a:gd name="T57" fmla="*/ 15 h 149"/>
                <a:gd name="T58" fmla="*/ 16 w 136"/>
                <a:gd name="T59" fmla="*/ 14 h 149"/>
                <a:gd name="T60" fmla="*/ 17 w 136"/>
                <a:gd name="T61" fmla="*/ 12 h 149"/>
                <a:gd name="T62" fmla="*/ 17 w 136"/>
                <a:gd name="T63" fmla="*/ 1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97" name="Freeform 484"/>
            <p:cNvSpPr>
              <a:spLocks/>
            </p:cNvSpPr>
            <p:nvPr/>
          </p:nvSpPr>
          <p:spPr bwMode="auto">
            <a:xfrm>
              <a:off x="2423" y="1713"/>
              <a:ext cx="20" cy="20"/>
            </a:xfrm>
            <a:custGeom>
              <a:avLst/>
              <a:gdLst>
                <a:gd name="T0" fmla="*/ 3 w 39"/>
                <a:gd name="T1" fmla="*/ 5 h 40"/>
                <a:gd name="T2" fmla="*/ 2 w 39"/>
                <a:gd name="T3" fmla="*/ 5 h 40"/>
                <a:gd name="T4" fmla="*/ 1 w 39"/>
                <a:gd name="T5" fmla="*/ 5 h 40"/>
                <a:gd name="T6" fmla="*/ 1 w 39"/>
                <a:gd name="T7" fmla="*/ 4 h 40"/>
                <a:gd name="T8" fmla="*/ 0 w 39"/>
                <a:gd name="T9" fmla="*/ 3 h 40"/>
                <a:gd name="T10" fmla="*/ 1 w 39"/>
                <a:gd name="T11" fmla="*/ 2 h 40"/>
                <a:gd name="T12" fmla="*/ 1 w 39"/>
                <a:gd name="T13" fmla="*/ 1 h 40"/>
                <a:gd name="T14" fmla="*/ 2 w 39"/>
                <a:gd name="T15" fmla="*/ 1 h 40"/>
                <a:gd name="T16" fmla="*/ 3 w 39"/>
                <a:gd name="T17" fmla="*/ 0 h 40"/>
                <a:gd name="T18" fmla="*/ 4 w 39"/>
                <a:gd name="T19" fmla="*/ 1 h 40"/>
                <a:gd name="T20" fmla="*/ 5 w 39"/>
                <a:gd name="T21" fmla="*/ 1 h 40"/>
                <a:gd name="T22" fmla="*/ 5 w 39"/>
                <a:gd name="T23" fmla="*/ 2 h 40"/>
                <a:gd name="T24" fmla="*/ 5 w 39"/>
                <a:gd name="T25" fmla="*/ 3 h 40"/>
                <a:gd name="T26" fmla="*/ 5 w 39"/>
                <a:gd name="T27" fmla="*/ 4 h 40"/>
                <a:gd name="T28" fmla="*/ 5 w 39"/>
                <a:gd name="T29" fmla="*/ 5 h 40"/>
                <a:gd name="T30" fmla="*/ 4 w 39"/>
                <a:gd name="T31" fmla="*/ 5 h 40"/>
                <a:gd name="T32" fmla="*/ 3 w 39"/>
                <a:gd name="T33" fmla="*/ 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98" name="Freeform 485"/>
            <p:cNvSpPr>
              <a:spLocks/>
            </p:cNvSpPr>
            <p:nvPr/>
          </p:nvSpPr>
          <p:spPr bwMode="auto">
            <a:xfrm>
              <a:off x="3282" y="2529"/>
              <a:ext cx="64" cy="90"/>
            </a:xfrm>
            <a:custGeom>
              <a:avLst/>
              <a:gdLst>
                <a:gd name="T0" fmla="*/ 0 w 129"/>
                <a:gd name="T1" fmla="*/ 22 h 181"/>
                <a:gd name="T2" fmla="*/ 3 w 129"/>
                <a:gd name="T3" fmla="*/ 21 h 181"/>
                <a:gd name="T4" fmla="*/ 6 w 129"/>
                <a:gd name="T5" fmla="*/ 19 h 181"/>
                <a:gd name="T6" fmla="*/ 9 w 129"/>
                <a:gd name="T7" fmla="*/ 17 h 181"/>
                <a:gd name="T8" fmla="*/ 12 w 129"/>
                <a:gd name="T9" fmla="*/ 15 h 181"/>
                <a:gd name="T10" fmla="*/ 14 w 129"/>
                <a:gd name="T11" fmla="*/ 12 h 181"/>
                <a:gd name="T12" fmla="*/ 15 w 129"/>
                <a:gd name="T13" fmla="*/ 9 h 181"/>
                <a:gd name="T14" fmla="*/ 16 w 129"/>
                <a:gd name="T15" fmla="*/ 6 h 181"/>
                <a:gd name="T16" fmla="*/ 15 w 129"/>
                <a:gd name="T17" fmla="*/ 3 h 181"/>
                <a:gd name="T18" fmla="*/ 14 w 129"/>
                <a:gd name="T19" fmla="*/ 1 h 181"/>
                <a:gd name="T20" fmla="*/ 12 w 129"/>
                <a:gd name="T21" fmla="*/ 0 h 181"/>
                <a:gd name="T22" fmla="*/ 10 w 129"/>
                <a:gd name="T23" fmla="*/ 0 h 181"/>
                <a:gd name="T24" fmla="*/ 9 w 129"/>
                <a:gd name="T25" fmla="*/ 1 h 181"/>
                <a:gd name="T26" fmla="*/ 7 w 129"/>
                <a:gd name="T27" fmla="*/ 2 h 181"/>
                <a:gd name="T28" fmla="*/ 6 w 129"/>
                <a:gd name="T29" fmla="*/ 4 h 181"/>
                <a:gd name="T30" fmla="*/ 6 w 129"/>
                <a:gd name="T31" fmla="*/ 7 h 181"/>
                <a:gd name="T32" fmla="*/ 6 w 129"/>
                <a:gd name="T33" fmla="*/ 9 h 181"/>
                <a:gd name="T34" fmla="*/ 6 w 129"/>
                <a:gd name="T35" fmla="*/ 11 h 181"/>
                <a:gd name="T36" fmla="*/ 6 w 129"/>
                <a:gd name="T37" fmla="*/ 14 h 181"/>
                <a:gd name="T38" fmla="*/ 5 w 129"/>
                <a:gd name="T39" fmla="*/ 16 h 181"/>
                <a:gd name="T40" fmla="*/ 3 w 129"/>
                <a:gd name="T41" fmla="*/ 18 h 181"/>
                <a:gd name="T42" fmla="*/ 2 w 129"/>
                <a:gd name="T43" fmla="*/ 20 h 181"/>
                <a:gd name="T44" fmla="*/ 1 w 129"/>
                <a:gd name="T45" fmla="*/ 21 h 181"/>
                <a:gd name="T46" fmla="*/ 0 w 129"/>
                <a:gd name="T47" fmla="*/ 22 h 181"/>
                <a:gd name="T48" fmla="*/ 0 w 129"/>
                <a:gd name="T49" fmla="*/ 22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499" name="Freeform 486"/>
            <p:cNvSpPr>
              <a:spLocks/>
            </p:cNvSpPr>
            <p:nvPr/>
          </p:nvSpPr>
          <p:spPr bwMode="auto">
            <a:xfrm>
              <a:off x="3251" y="2513"/>
              <a:ext cx="45" cy="103"/>
            </a:xfrm>
            <a:custGeom>
              <a:avLst/>
              <a:gdLst>
                <a:gd name="T0" fmla="*/ 7 w 90"/>
                <a:gd name="T1" fmla="*/ 26 h 206"/>
                <a:gd name="T2" fmla="*/ 9 w 90"/>
                <a:gd name="T3" fmla="*/ 23 h 206"/>
                <a:gd name="T4" fmla="*/ 10 w 90"/>
                <a:gd name="T5" fmla="*/ 20 h 206"/>
                <a:gd name="T6" fmla="*/ 11 w 90"/>
                <a:gd name="T7" fmla="*/ 16 h 206"/>
                <a:gd name="T8" fmla="*/ 12 w 90"/>
                <a:gd name="T9" fmla="*/ 13 h 206"/>
                <a:gd name="T10" fmla="*/ 11 w 90"/>
                <a:gd name="T11" fmla="*/ 9 h 206"/>
                <a:gd name="T12" fmla="*/ 11 w 90"/>
                <a:gd name="T13" fmla="*/ 6 h 206"/>
                <a:gd name="T14" fmla="*/ 9 w 90"/>
                <a:gd name="T15" fmla="*/ 3 h 206"/>
                <a:gd name="T16" fmla="*/ 7 w 90"/>
                <a:gd name="T17" fmla="*/ 1 h 206"/>
                <a:gd name="T18" fmla="*/ 5 w 90"/>
                <a:gd name="T19" fmla="*/ 0 h 206"/>
                <a:gd name="T20" fmla="*/ 3 w 90"/>
                <a:gd name="T21" fmla="*/ 1 h 206"/>
                <a:gd name="T22" fmla="*/ 1 w 90"/>
                <a:gd name="T23" fmla="*/ 2 h 206"/>
                <a:gd name="T24" fmla="*/ 1 w 90"/>
                <a:gd name="T25" fmla="*/ 4 h 206"/>
                <a:gd name="T26" fmla="*/ 0 w 90"/>
                <a:gd name="T27" fmla="*/ 6 h 206"/>
                <a:gd name="T28" fmla="*/ 1 w 90"/>
                <a:gd name="T29" fmla="*/ 8 h 206"/>
                <a:gd name="T30" fmla="*/ 2 w 90"/>
                <a:gd name="T31" fmla="*/ 10 h 206"/>
                <a:gd name="T32" fmla="*/ 4 w 90"/>
                <a:gd name="T33" fmla="*/ 12 h 206"/>
                <a:gd name="T34" fmla="*/ 5 w 90"/>
                <a:gd name="T35" fmla="*/ 14 h 206"/>
                <a:gd name="T36" fmla="*/ 6 w 90"/>
                <a:gd name="T37" fmla="*/ 16 h 206"/>
                <a:gd name="T38" fmla="*/ 7 w 90"/>
                <a:gd name="T39" fmla="*/ 18 h 206"/>
                <a:gd name="T40" fmla="*/ 7 w 90"/>
                <a:gd name="T41" fmla="*/ 20 h 206"/>
                <a:gd name="T42" fmla="*/ 7 w 90"/>
                <a:gd name="T43" fmla="*/ 23 h 206"/>
                <a:gd name="T44" fmla="*/ 7 w 90"/>
                <a:gd name="T45" fmla="*/ 25 h 206"/>
                <a:gd name="T46" fmla="*/ 7 w 90"/>
                <a:gd name="T47" fmla="*/ 26 h 206"/>
                <a:gd name="T48" fmla="*/ 7 w 90"/>
                <a:gd name="T49" fmla="*/ 26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00" name="Freeform 487"/>
            <p:cNvSpPr>
              <a:spLocks/>
            </p:cNvSpPr>
            <p:nvPr/>
          </p:nvSpPr>
          <p:spPr bwMode="auto">
            <a:xfrm>
              <a:off x="3283" y="2583"/>
              <a:ext cx="100" cy="50"/>
            </a:xfrm>
            <a:custGeom>
              <a:avLst/>
              <a:gdLst>
                <a:gd name="T0" fmla="*/ 0 w 201"/>
                <a:gd name="T1" fmla="*/ 10 h 99"/>
                <a:gd name="T2" fmla="*/ 1 w 201"/>
                <a:gd name="T3" fmla="*/ 11 h 99"/>
                <a:gd name="T4" fmla="*/ 3 w 201"/>
                <a:gd name="T5" fmla="*/ 11 h 99"/>
                <a:gd name="T6" fmla="*/ 4 w 201"/>
                <a:gd name="T7" fmla="*/ 12 h 99"/>
                <a:gd name="T8" fmla="*/ 6 w 201"/>
                <a:gd name="T9" fmla="*/ 12 h 99"/>
                <a:gd name="T10" fmla="*/ 8 w 201"/>
                <a:gd name="T11" fmla="*/ 13 h 99"/>
                <a:gd name="T12" fmla="*/ 10 w 201"/>
                <a:gd name="T13" fmla="*/ 13 h 99"/>
                <a:gd name="T14" fmla="*/ 12 w 201"/>
                <a:gd name="T15" fmla="*/ 13 h 99"/>
                <a:gd name="T16" fmla="*/ 14 w 201"/>
                <a:gd name="T17" fmla="*/ 13 h 99"/>
                <a:gd name="T18" fmla="*/ 15 w 201"/>
                <a:gd name="T19" fmla="*/ 12 h 99"/>
                <a:gd name="T20" fmla="*/ 17 w 201"/>
                <a:gd name="T21" fmla="*/ 12 h 99"/>
                <a:gd name="T22" fmla="*/ 19 w 201"/>
                <a:gd name="T23" fmla="*/ 12 h 99"/>
                <a:gd name="T24" fmla="*/ 20 w 201"/>
                <a:gd name="T25" fmla="*/ 11 h 99"/>
                <a:gd name="T26" fmla="*/ 21 w 201"/>
                <a:gd name="T27" fmla="*/ 10 h 99"/>
                <a:gd name="T28" fmla="*/ 23 w 201"/>
                <a:gd name="T29" fmla="*/ 9 h 99"/>
                <a:gd name="T30" fmla="*/ 23 w 201"/>
                <a:gd name="T31" fmla="*/ 8 h 99"/>
                <a:gd name="T32" fmla="*/ 24 w 201"/>
                <a:gd name="T33" fmla="*/ 6 h 99"/>
                <a:gd name="T34" fmla="*/ 25 w 201"/>
                <a:gd name="T35" fmla="*/ 4 h 99"/>
                <a:gd name="T36" fmla="*/ 24 w 201"/>
                <a:gd name="T37" fmla="*/ 2 h 99"/>
                <a:gd name="T38" fmla="*/ 23 w 201"/>
                <a:gd name="T39" fmla="*/ 1 h 99"/>
                <a:gd name="T40" fmla="*/ 21 w 201"/>
                <a:gd name="T41" fmla="*/ 0 h 99"/>
                <a:gd name="T42" fmla="*/ 19 w 201"/>
                <a:gd name="T43" fmla="*/ 1 h 99"/>
                <a:gd name="T44" fmla="*/ 17 w 201"/>
                <a:gd name="T45" fmla="*/ 2 h 99"/>
                <a:gd name="T46" fmla="*/ 15 w 201"/>
                <a:gd name="T47" fmla="*/ 3 h 99"/>
                <a:gd name="T48" fmla="*/ 13 w 201"/>
                <a:gd name="T49" fmla="*/ 5 h 99"/>
                <a:gd name="T50" fmla="*/ 12 w 201"/>
                <a:gd name="T51" fmla="*/ 7 h 99"/>
                <a:gd name="T52" fmla="*/ 10 w 201"/>
                <a:gd name="T53" fmla="*/ 8 h 99"/>
                <a:gd name="T54" fmla="*/ 8 w 201"/>
                <a:gd name="T55" fmla="*/ 9 h 99"/>
                <a:gd name="T56" fmla="*/ 5 w 201"/>
                <a:gd name="T57" fmla="*/ 10 h 99"/>
                <a:gd name="T58" fmla="*/ 3 w 201"/>
                <a:gd name="T59" fmla="*/ 10 h 99"/>
                <a:gd name="T60" fmla="*/ 1 w 201"/>
                <a:gd name="T61" fmla="*/ 10 h 99"/>
                <a:gd name="T62" fmla="*/ 0 w 201"/>
                <a:gd name="T63" fmla="*/ 10 h 99"/>
                <a:gd name="T64" fmla="*/ 0 w 201"/>
                <a:gd name="T65" fmla="*/ 1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01" name="Freeform 488"/>
            <p:cNvSpPr>
              <a:spLocks/>
            </p:cNvSpPr>
            <p:nvPr/>
          </p:nvSpPr>
          <p:spPr bwMode="auto">
            <a:xfrm>
              <a:off x="3281" y="2628"/>
              <a:ext cx="99" cy="50"/>
            </a:xfrm>
            <a:custGeom>
              <a:avLst/>
              <a:gdLst>
                <a:gd name="T0" fmla="*/ 0 w 198"/>
                <a:gd name="T1" fmla="*/ 0 h 100"/>
                <a:gd name="T2" fmla="*/ 2 w 198"/>
                <a:gd name="T3" fmla="*/ 3 h 100"/>
                <a:gd name="T4" fmla="*/ 5 w 198"/>
                <a:gd name="T5" fmla="*/ 6 h 100"/>
                <a:gd name="T6" fmla="*/ 7 w 198"/>
                <a:gd name="T7" fmla="*/ 9 h 100"/>
                <a:gd name="T8" fmla="*/ 10 w 198"/>
                <a:gd name="T9" fmla="*/ 11 h 100"/>
                <a:gd name="T10" fmla="*/ 14 w 198"/>
                <a:gd name="T11" fmla="*/ 12 h 100"/>
                <a:gd name="T12" fmla="*/ 17 w 198"/>
                <a:gd name="T13" fmla="*/ 13 h 100"/>
                <a:gd name="T14" fmla="*/ 20 w 198"/>
                <a:gd name="T15" fmla="*/ 13 h 100"/>
                <a:gd name="T16" fmla="*/ 23 w 198"/>
                <a:gd name="T17" fmla="*/ 12 h 100"/>
                <a:gd name="T18" fmla="*/ 24 w 198"/>
                <a:gd name="T19" fmla="*/ 10 h 100"/>
                <a:gd name="T20" fmla="*/ 25 w 198"/>
                <a:gd name="T21" fmla="*/ 8 h 100"/>
                <a:gd name="T22" fmla="*/ 25 w 198"/>
                <a:gd name="T23" fmla="*/ 6 h 100"/>
                <a:gd name="T24" fmla="*/ 23 w 198"/>
                <a:gd name="T25" fmla="*/ 5 h 100"/>
                <a:gd name="T26" fmla="*/ 22 w 198"/>
                <a:gd name="T27" fmla="*/ 4 h 100"/>
                <a:gd name="T28" fmla="*/ 19 w 198"/>
                <a:gd name="T29" fmla="*/ 3 h 100"/>
                <a:gd name="T30" fmla="*/ 17 w 198"/>
                <a:gd name="T31" fmla="*/ 3 h 100"/>
                <a:gd name="T32" fmla="*/ 14 w 198"/>
                <a:gd name="T33" fmla="*/ 4 h 100"/>
                <a:gd name="T34" fmla="*/ 12 w 198"/>
                <a:gd name="T35" fmla="*/ 5 h 100"/>
                <a:gd name="T36" fmla="*/ 10 w 198"/>
                <a:gd name="T37" fmla="*/ 5 h 100"/>
                <a:gd name="T38" fmla="*/ 8 w 198"/>
                <a:gd name="T39" fmla="*/ 4 h 100"/>
                <a:gd name="T40" fmla="*/ 6 w 198"/>
                <a:gd name="T41" fmla="*/ 3 h 100"/>
                <a:gd name="T42" fmla="*/ 4 w 198"/>
                <a:gd name="T43" fmla="*/ 2 h 100"/>
                <a:gd name="T44" fmla="*/ 2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02" name="Freeform 489"/>
            <p:cNvSpPr>
              <a:spLocks/>
            </p:cNvSpPr>
            <p:nvPr/>
          </p:nvSpPr>
          <p:spPr bwMode="auto">
            <a:xfrm>
              <a:off x="3273" y="2637"/>
              <a:ext cx="68" cy="87"/>
            </a:xfrm>
            <a:custGeom>
              <a:avLst/>
              <a:gdLst>
                <a:gd name="T0" fmla="*/ 0 w 136"/>
                <a:gd name="T1" fmla="*/ 0 h 174"/>
                <a:gd name="T2" fmla="*/ 0 w 136"/>
                <a:gd name="T3" fmla="*/ 4 h 174"/>
                <a:gd name="T4" fmla="*/ 1 w 136"/>
                <a:gd name="T5" fmla="*/ 7 h 174"/>
                <a:gd name="T6" fmla="*/ 2 w 136"/>
                <a:gd name="T7" fmla="*/ 11 h 174"/>
                <a:gd name="T8" fmla="*/ 3 w 136"/>
                <a:gd name="T9" fmla="*/ 15 h 174"/>
                <a:gd name="T10" fmla="*/ 5 w 136"/>
                <a:gd name="T11" fmla="*/ 18 h 174"/>
                <a:gd name="T12" fmla="*/ 7 w 136"/>
                <a:gd name="T13" fmla="*/ 20 h 174"/>
                <a:gd name="T14" fmla="*/ 10 w 136"/>
                <a:gd name="T15" fmla="*/ 22 h 174"/>
                <a:gd name="T16" fmla="*/ 13 w 136"/>
                <a:gd name="T17" fmla="*/ 22 h 174"/>
                <a:gd name="T18" fmla="*/ 15 w 136"/>
                <a:gd name="T19" fmla="*/ 22 h 174"/>
                <a:gd name="T20" fmla="*/ 17 w 136"/>
                <a:gd name="T21" fmla="*/ 21 h 174"/>
                <a:gd name="T22" fmla="*/ 17 w 136"/>
                <a:gd name="T23" fmla="*/ 19 h 174"/>
                <a:gd name="T24" fmla="*/ 17 w 136"/>
                <a:gd name="T25" fmla="*/ 17 h 174"/>
                <a:gd name="T26" fmla="*/ 16 w 136"/>
                <a:gd name="T27" fmla="*/ 15 h 174"/>
                <a:gd name="T28" fmla="*/ 15 w 136"/>
                <a:gd name="T29" fmla="*/ 13 h 174"/>
                <a:gd name="T30" fmla="*/ 12 w 136"/>
                <a:gd name="T31" fmla="*/ 12 h 174"/>
                <a:gd name="T32" fmla="*/ 10 w 136"/>
                <a:gd name="T33" fmla="*/ 11 h 174"/>
                <a:gd name="T34" fmla="*/ 8 w 136"/>
                <a:gd name="T35" fmla="*/ 11 h 174"/>
                <a:gd name="T36" fmla="*/ 6 w 136"/>
                <a:gd name="T37" fmla="*/ 10 h 174"/>
                <a:gd name="T38" fmla="*/ 4 w 136"/>
                <a:gd name="T39" fmla="*/ 8 h 174"/>
                <a:gd name="T40" fmla="*/ 3 w 136"/>
                <a:gd name="T41" fmla="*/ 6 h 174"/>
                <a:gd name="T42" fmla="*/ 2 w 136"/>
                <a:gd name="T43" fmla="*/ 4 h 174"/>
                <a:gd name="T44" fmla="*/ 1 w 136"/>
                <a:gd name="T45" fmla="*/ 2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03" name="Freeform 490"/>
            <p:cNvSpPr>
              <a:spLocks/>
            </p:cNvSpPr>
            <p:nvPr/>
          </p:nvSpPr>
          <p:spPr bwMode="auto">
            <a:xfrm>
              <a:off x="3028" y="2593"/>
              <a:ext cx="234" cy="81"/>
            </a:xfrm>
            <a:custGeom>
              <a:avLst/>
              <a:gdLst>
                <a:gd name="T0" fmla="*/ 1 w 469"/>
                <a:gd name="T1" fmla="*/ 0 h 163"/>
                <a:gd name="T2" fmla="*/ 0 w 469"/>
                <a:gd name="T3" fmla="*/ 0 h 163"/>
                <a:gd name="T4" fmla="*/ 0 w 469"/>
                <a:gd name="T5" fmla="*/ 0 h 163"/>
                <a:gd name="T6" fmla="*/ 0 w 469"/>
                <a:gd name="T7" fmla="*/ 1 h 163"/>
                <a:gd name="T8" fmla="*/ 2 w 469"/>
                <a:gd name="T9" fmla="*/ 2 h 163"/>
                <a:gd name="T10" fmla="*/ 4 w 469"/>
                <a:gd name="T11" fmla="*/ 4 h 163"/>
                <a:gd name="T12" fmla="*/ 6 w 469"/>
                <a:gd name="T13" fmla="*/ 6 h 163"/>
                <a:gd name="T14" fmla="*/ 9 w 469"/>
                <a:gd name="T15" fmla="*/ 8 h 163"/>
                <a:gd name="T16" fmla="*/ 13 w 469"/>
                <a:gd name="T17" fmla="*/ 10 h 163"/>
                <a:gd name="T18" fmla="*/ 17 w 469"/>
                <a:gd name="T19" fmla="*/ 13 h 163"/>
                <a:gd name="T20" fmla="*/ 21 w 469"/>
                <a:gd name="T21" fmla="*/ 15 h 163"/>
                <a:gd name="T22" fmla="*/ 26 w 469"/>
                <a:gd name="T23" fmla="*/ 17 h 163"/>
                <a:gd name="T24" fmla="*/ 31 w 469"/>
                <a:gd name="T25" fmla="*/ 18 h 163"/>
                <a:gd name="T26" fmla="*/ 35 w 469"/>
                <a:gd name="T27" fmla="*/ 19 h 163"/>
                <a:gd name="T28" fmla="*/ 40 w 469"/>
                <a:gd name="T29" fmla="*/ 20 h 163"/>
                <a:gd name="T30" fmla="*/ 45 w 469"/>
                <a:gd name="T31" fmla="*/ 20 h 163"/>
                <a:gd name="T32" fmla="*/ 50 w 469"/>
                <a:gd name="T33" fmla="*/ 19 h 163"/>
                <a:gd name="T34" fmla="*/ 53 w 469"/>
                <a:gd name="T35" fmla="*/ 18 h 163"/>
                <a:gd name="T36" fmla="*/ 55 w 469"/>
                <a:gd name="T37" fmla="*/ 16 h 163"/>
                <a:gd name="T38" fmla="*/ 56 w 469"/>
                <a:gd name="T39" fmla="*/ 15 h 163"/>
                <a:gd name="T40" fmla="*/ 57 w 469"/>
                <a:gd name="T41" fmla="*/ 13 h 163"/>
                <a:gd name="T42" fmla="*/ 58 w 469"/>
                <a:gd name="T43" fmla="*/ 11 h 163"/>
                <a:gd name="T44" fmla="*/ 58 w 469"/>
                <a:gd name="T45" fmla="*/ 10 h 163"/>
                <a:gd name="T46" fmla="*/ 58 w 469"/>
                <a:gd name="T47" fmla="*/ 9 h 163"/>
                <a:gd name="T48" fmla="*/ 58 w 469"/>
                <a:gd name="T49" fmla="*/ 8 h 163"/>
                <a:gd name="T50" fmla="*/ 58 w 469"/>
                <a:gd name="T51" fmla="*/ 8 h 163"/>
                <a:gd name="T52" fmla="*/ 58 w 469"/>
                <a:gd name="T53" fmla="*/ 9 h 163"/>
                <a:gd name="T54" fmla="*/ 57 w 469"/>
                <a:gd name="T55" fmla="*/ 10 h 163"/>
                <a:gd name="T56" fmla="*/ 56 w 469"/>
                <a:gd name="T57" fmla="*/ 12 h 163"/>
                <a:gd name="T58" fmla="*/ 55 w 469"/>
                <a:gd name="T59" fmla="*/ 13 h 163"/>
                <a:gd name="T60" fmla="*/ 54 w 469"/>
                <a:gd name="T61" fmla="*/ 15 h 163"/>
                <a:gd name="T62" fmla="*/ 51 w 469"/>
                <a:gd name="T63" fmla="*/ 16 h 163"/>
                <a:gd name="T64" fmla="*/ 49 w 469"/>
                <a:gd name="T65" fmla="*/ 17 h 163"/>
                <a:gd name="T66" fmla="*/ 45 w 469"/>
                <a:gd name="T67" fmla="*/ 18 h 163"/>
                <a:gd name="T68" fmla="*/ 41 w 469"/>
                <a:gd name="T69" fmla="*/ 18 h 163"/>
                <a:gd name="T70" fmla="*/ 37 w 469"/>
                <a:gd name="T71" fmla="*/ 17 h 163"/>
                <a:gd name="T72" fmla="*/ 31 w 469"/>
                <a:gd name="T73" fmla="*/ 16 h 163"/>
                <a:gd name="T74" fmla="*/ 25 w 469"/>
                <a:gd name="T75" fmla="*/ 14 h 163"/>
                <a:gd name="T76" fmla="*/ 18 w 469"/>
                <a:gd name="T77" fmla="*/ 10 h 163"/>
                <a:gd name="T78" fmla="*/ 10 w 469"/>
                <a:gd name="T79" fmla="*/ 6 h 163"/>
                <a:gd name="T80" fmla="*/ 1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04" name="Freeform 491"/>
            <p:cNvSpPr>
              <a:spLocks/>
            </p:cNvSpPr>
            <p:nvPr/>
          </p:nvSpPr>
          <p:spPr bwMode="auto">
            <a:xfrm>
              <a:off x="3125" y="2508"/>
              <a:ext cx="71" cy="73"/>
            </a:xfrm>
            <a:custGeom>
              <a:avLst/>
              <a:gdLst>
                <a:gd name="T0" fmla="*/ 11 w 142"/>
                <a:gd name="T1" fmla="*/ 17 h 145"/>
                <a:gd name="T2" fmla="*/ 9 w 142"/>
                <a:gd name="T3" fmla="*/ 19 h 145"/>
                <a:gd name="T4" fmla="*/ 6 w 142"/>
                <a:gd name="T5" fmla="*/ 18 h 145"/>
                <a:gd name="T6" fmla="*/ 5 w 142"/>
                <a:gd name="T7" fmla="*/ 16 h 145"/>
                <a:gd name="T8" fmla="*/ 4 w 142"/>
                <a:gd name="T9" fmla="*/ 15 h 145"/>
                <a:gd name="T10" fmla="*/ 3 w 142"/>
                <a:gd name="T11" fmla="*/ 15 h 145"/>
                <a:gd name="T12" fmla="*/ 2 w 142"/>
                <a:gd name="T13" fmla="*/ 14 h 145"/>
                <a:gd name="T14" fmla="*/ 1 w 142"/>
                <a:gd name="T15" fmla="*/ 13 h 145"/>
                <a:gd name="T16" fmla="*/ 0 w 142"/>
                <a:gd name="T17" fmla="*/ 11 h 145"/>
                <a:gd name="T18" fmla="*/ 2 w 142"/>
                <a:gd name="T19" fmla="*/ 9 h 145"/>
                <a:gd name="T20" fmla="*/ 2 w 142"/>
                <a:gd name="T21" fmla="*/ 7 h 145"/>
                <a:gd name="T22" fmla="*/ 2 w 142"/>
                <a:gd name="T23" fmla="*/ 4 h 145"/>
                <a:gd name="T24" fmla="*/ 3 w 142"/>
                <a:gd name="T25" fmla="*/ 3 h 145"/>
                <a:gd name="T26" fmla="*/ 4 w 142"/>
                <a:gd name="T27" fmla="*/ 2 h 145"/>
                <a:gd name="T28" fmla="*/ 5 w 142"/>
                <a:gd name="T29" fmla="*/ 2 h 145"/>
                <a:gd name="T30" fmla="*/ 7 w 142"/>
                <a:gd name="T31" fmla="*/ 3 h 145"/>
                <a:gd name="T32" fmla="*/ 8 w 142"/>
                <a:gd name="T33" fmla="*/ 2 h 145"/>
                <a:gd name="T34" fmla="*/ 10 w 142"/>
                <a:gd name="T35" fmla="*/ 0 h 145"/>
                <a:gd name="T36" fmla="*/ 12 w 142"/>
                <a:gd name="T37" fmla="*/ 1 h 145"/>
                <a:gd name="T38" fmla="*/ 14 w 142"/>
                <a:gd name="T39" fmla="*/ 3 h 145"/>
                <a:gd name="T40" fmla="*/ 14 w 142"/>
                <a:gd name="T41" fmla="*/ 4 h 145"/>
                <a:gd name="T42" fmla="*/ 16 w 142"/>
                <a:gd name="T43" fmla="*/ 4 h 145"/>
                <a:gd name="T44" fmla="*/ 17 w 142"/>
                <a:gd name="T45" fmla="*/ 5 h 145"/>
                <a:gd name="T46" fmla="*/ 18 w 142"/>
                <a:gd name="T47" fmla="*/ 6 h 145"/>
                <a:gd name="T48" fmla="*/ 18 w 142"/>
                <a:gd name="T49" fmla="*/ 8 h 145"/>
                <a:gd name="T50" fmla="*/ 17 w 142"/>
                <a:gd name="T51" fmla="*/ 10 h 145"/>
                <a:gd name="T52" fmla="*/ 17 w 142"/>
                <a:gd name="T53" fmla="*/ 12 h 145"/>
                <a:gd name="T54" fmla="*/ 17 w 142"/>
                <a:gd name="T55" fmla="*/ 14 h 145"/>
                <a:gd name="T56" fmla="*/ 16 w 142"/>
                <a:gd name="T57" fmla="*/ 16 h 145"/>
                <a:gd name="T58" fmla="*/ 15 w 142"/>
                <a:gd name="T59" fmla="*/ 17 h 145"/>
                <a:gd name="T60" fmla="*/ 13 w 142"/>
                <a:gd name="T61" fmla="*/ 17 h 145"/>
                <a:gd name="T62" fmla="*/ 12 w 142"/>
                <a:gd name="T63" fmla="*/ 16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05" name="Freeform 492"/>
            <p:cNvSpPr>
              <a:spLocks/>
            </p:cNvSpPr>
            <p:nvPr/>
          </p:nvSpPr>
          <p:spPr bwMode="auto">
            <a:xfrm>
              <a:off x="3149" y="2534"/>
              <a:ext cx="21" cy="20"/>
            </a:xfrm>
            <a:custGeom>
              <a:avLst/>
              <a:gdLst>
                <a:gd name="T0" fmla="*/ 6 w 40"/>
                <a:gd name="T1" fmla="*/ 2 h 39"/>
                <a:gd name="T2" fmla="*/ 5 w 40"/>
                <a:gd name="T3" fmla="*/ 1 h 39"/>
                <a:gd name="T4" fmla="*/ 4 w 40"/>
                <a:gd name="T5" fmla="*/ 1 h 39"/>
                <a:gd name="T6" fmla="*/ 3 w 40"/>
                <a:gd name="T7" fmla="*/ 0 h 39"/>
                <a:gd name="T8" fmla="*/ 2 w 40"/>
                <a:gd name="T9" fmla="*/ 1 h 39"/>
                <a:gd name="T10" fmla="*/ 1 w 40"/>
                <a:gd name="T11" fmla="*/ 1 h 39"/>
                <a:gd name="T12" fmla="*/ 1 w 40"/>
                <a:gd name="T13" fmla="*/ 2 h 39"/>
                <a:gd name="T14" fmla="*/ 0 w 40"/>
                <a:gd name="T15" fmla="*/ 3 h 39"/>
                <a:gd name="T16" fmla="*/ 1 w 40"/>
                <a:gd name="T17" fmla="*/ 4 h 39"/>
                <a:gd name="T18" fmla="*/ 1 w 40"/>
                <a:gd name="T19" fmla="*/ 4 h 39"/>
                <a:gd name="T20" fmla="*/ 2 w 40"/>
                <a:gd name="T21" fmla="*/ 5 h 39"/>
                <a:gd name="T22" fmla="*/ 3 w 40"/>
                <a:gd name="T23" fmla="*/ 5 h 39"/>
                <a:gd name="T24" fmla="*/ 4 w 40"/>
                <a:gd name="T25" fmla="*/ 5 h 39"/>
                <a:gd name="T26" fmla="*/ 5 w 40"/>
                <a:gd name="T27" fmla="*/ 5 h 39"/>
                <a:gd name="T28" fmla="*/ 6 w 40"/>
                <a:gd name="T29" fmla="*/ 4 h 39"/>
                <a:gd name="T30" fmla="*/ 6 w 40"/>
                <a:gd name="T31" fmla="*/ 3 h 39"/>
                <a:gd name="T32" fmla="*/ 6 w 40"/>
                <a:gd name="T33" fmla="*/ 2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06" name="Freeform 493"/>
            <p:cNvSpPr>
              <a:spLocks/>
            </p:cNvSpPr>
            <p:nvPr/>
          </p:nvSpPr>
          <p:spPr bwMode="auto">
            <a:xfrm>
              <a:off x="2944" y="2499"/>
              <a:ext cx="26" cy="26"/>
            </a:xfrm>
            <a:custGeom>
              <a:avLst/>
              <a:gdLst>
                <a:gd name="T0" fmla="*/ 4 w 52"/>
                <a:gd name="T1" fmla="*/ 7 h 50"/>
                <a:gd name="T2" fmla="*/ 5 w 52"/>
                <a:gd name="T3" fmla="*/ 7 h 50"/>
                <a:gd name="T4" fmla="*/ 6 w 52"/>
                <a:gd name="T5" fmla="*/ 6 h 50"/>
                <a:gd name="T6" fmla="*/ 7 w 52"/>
                <a:gd name="T7" fmla="*/ 5 h 50"/>
                <a:gd name="T8" fmla="*/ 7 w 52"/>
                <a:gd name="T9" fmla="*/ 4 h 50"/>
                <a:gd name="T10" fmla="*/ 7 w 52"/>
                <a:gd name="T11" fmla="*/ 2 h 50"/>
                <a:gd name="T12" fmla="*/ 6 w 52"/>
                <a:gd name="T13" fmla="*/ 1 h 50"/>
                <a:gd name="T14" fmla="*/ 5 w 52"/>
                <a:gd name="T15" fmla="*/ 1 h 50"/>
                <a:gd name="T16" fmla="*/ 4 w 52"/>
                <a:gd name="T17" fmla="*/ 0 h 50"/>
                <a:gd name="T18" fmla="*/ 2 w 52"/>
                <a:gd name="T19" fmla="*/ 1 h 50"/>
                <a:gd name="T20" fmla="*/ 1 w 52"/>
                <a:gd name="T21" fmla="*/ 1 h 50"/>
                <a:gd name="T22" fmla="*/ 1 w 52"/>
                <a:gd name="T23" fmla="*/ 2 h 50"/>
                <a:gd name="T24" fmla="*/ 0 w 52"/>
                <a:gd name="T25" fmla="*/ 4 h 50"/>
                <a:gd name="T26" fmla="*/ 1 w 52"/>
                <a:gd name="T27" fmla="*/ 5 h 50"/>
                <a:gd name="T28" fmla="*/ 1 w 52"/>
                <a:gd name="T29" fmla="*/ 6 h 50"/>
                <a:gd name="T30" fmla="*/ 2 w 52"/>
                <a:gd name="T31" fmla="*/ 7 h 50"/>
                <a:gd name="T32" fmla="*/ 4 w 52"/>
                <a:gd name="T33" fmla="*/ 7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07" name="Freeform 494"/>
            <p:cNvSpPr>
              <a:spLocks/>
            </p:cNvSpPr>
            <p:nvPr/>
          </p:nvSpPr>
          <p:spPr bwMode="auto">
            <a:xfrm>
              <a:off x="2930" y="2414"/>
              <a:ext cx="56" cy="78"/>
            </a:xfrm>
            <a:custGeom>
              <a:avLst/>
              <a:gdLst>
                <a:gd name="T0" fmla="*/ 8 w 113"/>
                <a:gd name="T1" fmla="*/ 20 h 156"/>
                <a:gd name="T2" fmla="*/ 5 w 113"/>
                <a:gd name="T3" fmla="*/ 20 h 156"/>
                <a:gd name="T4" fmla="*/ 4 w 113"/>
                <a:gd name="T5" fmla="*/ 19 h 156"/>
                <a:gd name="T6" fmla="*/ 3 w 113"/>
                <a:gd name="T7" fmla="*/ 17 h 156"/>
                <a:gd name="T8" fmla="*/ 2 w 113"/>
                <a:gd name="T9" fmla="*/ 14 h 156"/>
                <a:gd name="T10" fmla="*/ 0 w 113"/>
                <a:gd name="T11" fmla="*/ 10 h 156"/>
                <a:gd name="T12" fmla="*/ 0 w 113"/>
                <a:gd name="T13" fmla="*/ 7 h 156"/>
                <a:gd name="T14" fmla="*/ 0 w 113"/>
                <a:gd name="T15" fmla="*/ 3 h 156"/>
                <a:gd name="T16" fmla="*/ 2 w 113"/>
                <a:gd name="T17" fmla="*/ 1 h 156"/>
                <a:gd name="T18" fmla="*/ 6 w 113"/>
                <a:gd name="T19" fmla="*/ 0 h 156"/>
                <a:gd name="T20" fmla="*/ 11 w 113"/>
                <a:gd name="T21" fmla="*/ 1 h 156"/>
                <a:gd name="T22" fmla="*/ 13 w 113"/>
                <a:gd name="T23" fmla="*/ 3 h 156"/>
                <a:gd name="T24" fmla="*/ 14 w 113"/>
                <a:gd name="T25" fmla="*/ 7 h 156"/>
                <a:gd name="T26" fmla="*/ 13 w 113"/>
                <a:gd name="T27" fmla="*/ 10 h 156"/>
                <a:gd name="T28" fmla="*/ 12 w 113"/>
                <a:gd name="T29" fmla="*/ 14 h 156"/>
                <a:gd name="T30" fmla="*/ 10 w 113"/>
                <a:gd name="T31" fmla="*/ 17 h 156"/>
                <a:gd name="T32" fmla="*/ 9 w 113"/>
                <a:gd name="T33" fmla="*/ 19 h 156"/>
                <a:gd name="T34" fmla="*/ 8 w 113"/>
                <a:gd name="T35" fmla="*/ 2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08" name="Freeform 495"/>
            <p:cNvSpPr>
              <a:spLocks/>
            </p:cNvSpPr>
            <p:nvPr/>
          </p:nvSpPr>
          <p:spPr bwMode="auto">
            <a:xfrm>
              <a:off x="2930" y="2414"/>
              <a:ext cx="56" cy="78"/>
            </a:xfrm>
            <a:custGeom>
              <a:avLst/>
              <a:gdLst>
                <a:gd name="T0" fmla="*/ 8 w 113"/>
                <a:gd name="T1" fmla="*/ 20 h 156"/>
                <a:gd name="T2" fmla="*/ 5 w 113"/>
                <a:gd name="T3" fmla="*/ 20 h 156"/>
                <a:gd name="T4" fmla="*/ 4 w 113"/>
                <a:gd name="T5" fmla="*/ 19 h 156"/>
                <a:gd name="T6" fmla="*/ 3 w 113"/>
                <a:gd name="T7" fmla="*/ 17 h 156"/>
                <a:gd name="T8" fmla="*/ 2 w 113"/>
                <a:gd name="T9" fmla="*/ 14 h 156"/>
                <a:gd name="T10" fmla="*/ 0 w 113"/>
                <a:gd name="T11" fmla="*/ 10 h 156"/>
                <a:gd name="T12" fmla="*/ 0 w 113"/>
                <a:gd name="T13" fmla="*/ 7 h 156"/>
                <a:gd name="T14" fmla="*/ 0 w 113"/>
                <a:gd name="T15" fmla="*/ 3 h 156"/>
                <a:gd name="T16" fmla="*/ 2 w 113"/>
                <a:gd name="T17" fmla="*/ 1 h 156"/>
                <a:gd name="T18" fmla="*/ 6 w 113"/>
                <a:gd name="T19" fmla="*/ 0 h 156"/>
                <a:gd name="T20" fmla="*/ 11 w 113"/>
                <a:gd name="T21" fmla="*/ 1 h 156"/>
                <a:gd name="T22" fmla="*/ 13 w 113"/>
                <a:gd name="T23" fmla="*/ 3 h 156"/>
                <a:gd name="T24" fmla="*/ 14 w 113"/>
                <a:gd name="T25" fmla="*/ 7 h 156"/>
                <a:gd name="T26" fmla="*/ 13 w 113"/>
                <a:gd name="T27" fmla="*/ 10 h 156"/>
                <a:gd name="T28" fmla="*/ 12 w 113"/>
                <a:gd name="T29" fmla="*/ 14 h 156"/>
                <a:gd name="T30" fmla="*/ 10 w 113"/>
                <a:gd name="T31" fmla="*/ 17 h 156"/>
                <a:gd name="T32" fmla="*/ 9 w 113"/>
                <a:gd name="T33" fmla="*/ 19 h 156"/>
                <a:gd name="T34" fmla="*/ 8 w 113"/>
                <a:gd name="T35" fmla="*/ 2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09" name="Freeform 496"/>
            <p:cNvSpPr>
              <a:spLocks/>
            </p:cNvSpPr>
            <p:nvPr/>
          </p:nvSpPr>
          <p:spPr bwMode="auto">
            <a:xfrm>
              <a:off x="2972" y="2447"/>
              <a:ext cx="76" cy="61"/>
            </a:xfrm>
            <a:custGeom>
              <a:avLst/>
              <a:gdLst>
                <a:gd name="T0" fmla="*/ 2 w 152"/>
                <a:gd name="T1" fmla="*/ 15 h 123"/>
                <a:gd name="T2" fmla="*/ 0 w 152"/>
                <a:gd name="T3" fmla="*/ 12 h 123"/>
                <a:gd name="T4" fmla="*/ 1 w 152"/>
                <a:gd name="T5" fmla="*/ 11 h 123"/>
                <a:gd name="T6" fmla="*/ 2 w 152"/>
                <a:gd name="T7" fmla="*/ 9 h 123"/>
                <a:gd name="T8" fmla="*/ 4 w 152"/>
                <a:gd name="T9" fmla="*/ 6 h 123"/>
                <a:gd name="T10" fmla="*/ 6 w 152"/>
                <a:gd name="T11" fmla="*/ 3 h 123"/>
                <a:gd name="T12" fmla="*/ 9 w 152"/>
                <a:gd name="T13" fmla="*/ 1 h 123"/>
                <a:gd name="T14" fmla="*/ 12 w 152"/>
                <a:gd name="T15" fmla="*/ 0 h 123"/>
                <a:gd name="T16" fmla="*/ 15 w 152"/>
                <a:gd name="T17" fmla="*/ 0 h 123"/>
                <a:gd name="T18" fmla="*/ 18 w 152"/>
                <a:gd name="T19" fmla="*/ 4 h 123"/>
                <a:gd name="T20" fmla="*/ 19 w 152"/>
                <a:gd name="T21" fmla="*/ 6 h 123"/>
                <a:gd name="T22" fmla="*/ 19 w 152"/>
                <a:gd name="T23" fmla="*/ 8 h 123"/>
                <a:gd name="T24" fmla="*/ 19 w 152"/>
                <a:gd name="T25" fmla="*/ 9 h 123"/>
                <a:gd name="T26" fmla="*/ 19 w 152"/>
                <a:gd name="T27" fmla="*/ 11 h 123"/>
                <a:gd name="T28" fmla="*/ 18 w 152"/>
                <a:gd name="T29" fmla="*/ 12 h 123"/>
                <a:gd name="T30" fmla="*/ 16 w 152"/>
                <a:gd name="T31" fmla="*/ 13 h 123"/>
                <a:gd name="T32" fmla="*/ 15 w 152"/>
                <a:gd name="T33" fmla="*/ 14 h 123"/>
                <a:gd name="T34" fmla="*/ 13 w 152"/>
                <a:gd name="T35" fmla="*/ 14 h 123"/>
                <a:gd name="T36" fmla="*/ 11 w 152"/>
                <a:gd name="T37" fmla="*/ 15 h 123"/>
                <a:gd name="T38" fmla="*/ 9 w 152"/>
                <a:gd name="T39" fmla="*/ 15 h 123"/>
                <a:gd name="T40" fmla="*/ 7 w 152"/>
                <a:gd name="T41" fmla="*/ 15 h 123"/>
                <a:gd name="T42" fmla="*/ 6 w 152"/>
                <a:gd name="T43" fmla="*/ 15 h 123"/>
                <a:gd name="T44" fmla="*/ 4 w 152"/>
                <a:gd name="T45" fmla="*/ 15 h 123"/>
                <a:gd name="T46" fmla="*/ 3 w 152"/>
                <a:gd name="T47" fmla="*/ 15 h 123"/>
                <a:gd name="T48" fmla="*/ 2 w 152"/>
                <a:gd name="T49" fmla="*/ 15 h 123"/>
                <a:gd name="T50" fmla="*/ 2 w 152"/>
                <a:gd name="T51" fmla="*/ 1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10" name="Freeform 497"/>
            <p:cNvSpPr>
              <a:spLocks/>
            </p:cNvSpPr>
            <p:nvPr/>
          </p:nvSpPr>
          <p:spPr bwMode="auto">
            <a:xfrm>
              <a:off x="2972" y="2517"/>
              <a:ext cx="76" cy="61"/>
            </a:xfrm>
            <a:custGeom>
              <a:avLst/>
              <a:gdLst>
                <a:gd name="T0" fmla="*/ 0 w 153"/>
                <a:gd name="T1" fmla="*/ 3 h 122"/>
                <a:gd name="T2" fmla="*/ 1 w 153"/>
                <a:gd name="T3" fmla="*/ 1 h 122"/>
                <a:gd name="T4" fmla="*/ 1 w 153"/>
                <a:gd name="T5" fmla="*/ 1 h 122"/>
                <a:gd name="T6" fmla="*/ 2 w 153"/>
                <a:gd name="T7" fmla="*/ 1 h 122"/>
                <a:gd name="T8" fmla="*/ 3 w 153"/>
                <a:gd name="T9" fmla="*/ 0 h 122"/>
                <a:gd name="T10" fmla="*/ 5 w 153"/>
                <a:gd name="T11" fmla="*/ 0 h 122"/>
                <a:gd name="T12" fmla="*/ 6 w 153"/>
                <a:gd name="T13" fmla="*/ 1 h 122"/>
                <a:gd name="T14" fmla="*/ 8 w 153"/>
                <a:gd name="T15" fmla="*/ 1 h 122"/>
                <a:gd name="T16" fmla="*/ 10 w 153"/>
                <a:gd name="T17" fmla="*/ 1 h 122"/>
                <a:gd name="T18" fmla="*/ 12 w 153"/>
                <a:gd name="T19" fmla="*/ 1 h 122"/>
                <a:gd name="T20" fmla="*/ 14 w 153"/>
                <a:gd name="T21" fmla="*/ 2 h 122"/>
                <a:gd name="T22" fmla="*/ 15 w 153"/>
                <a:gd name="T23" fmla="*/ 2 h 122"/>
                <a:gd name="T24" fmla="*/ 17 w 153"/>
                <a:gd name="T25" fmla="*/ 3 h 122"/>
                <a:gd name="T26" fmla="*/ 18 w 153"/>
                <a:gd name="T27" fmla="*/ 4 h 122"/>
                <a:gd name="T28" fmla="*/ 19 w 153"/>
                <a:gd name="T29" fmla="*/ 6 h 122"/>
                <a:gd name="T30" fmla="*/ 19 w 153"/>
                <a:gd name="T31" fmla="*/ 7 h 122"/>
                <a:gd name="T32" fmla="*/ 18 w 153"/>
                <a:gd name="T33" fmla="*/ 9 h 122"/>
                <a:gd name="T34" fmla="*/ 17 w 153"/>
                <a:gd name="T35" fmla="*/ 12 h 122"/>
                <a:gd name="T36" fmla="*/ 14 w 153"/>
                <a:gd name="T37" fmla="*/ 15 h 122"/>
                <a:gd name="T38" fmla="*/ 11 w 153"/>
                <a:gd name="T39" fmla="*/ 16 h 122"/>
                <a:gd name="T40" fmla="*/ 8 w 153"/>
                <a:gd name="T41" fmla="*/ 15 h 122"/>
                <a:gd name="T42" fmla="*/ 6 w 153"/>
                <a:gd name="T43" fmla="*/ 12 h 122"/>
                <a:gd name="T44" fmla="*/ 3 w 153"/>
                <a:gd name="T45" fmla="*/ 9 h 122"/>
                <a:gd name="T46" fmla="*/ 1 w 153"/>
                <a:gd name="T47" fmla="*/ 6 h 122"/>
                <a:gd name="T48" fmla="*/ 0 w 153"/>
                <a:gd name="T49" fmla="*/ 4 h 122"/>
                <a:gd name="T50" fmla="*/ 0 w 153"/>
                <a:gd name="T51" fmla="*/ 3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11" name="Freeform 498"/>
            <p:cNvSpPr>
              <a:spLocks/>
            </p:cNvSpPr>
            <p:nvPr/>
          </p:nvSpPr>
          <p:spPr bwMode="auto">
            <a:xfrm>
              <a:off x="2930" y="2532"/>
              <a:ext cx="55" cy="78"/>
            </a:xfrm>
            <a:custGeom>
              <a:avLst/>
              <a:gdLst>
                <a:gd name="T0" fmla="*/ 5 w 112"/>
                <a:gd name="T1" fmla="*/ 0 h 156"/>
                <a:gd name="T2" fmla="*/ 8 w 112"/>
                <a:gd name="T3" fmla="*/ 0 h 156"/>
                <a:gd name="T4" fmla="*/ 9 w 112"/>
                <a:gd name="T5" fmla="*/ 1 h 156"/>
                <a:gd name="T6" fmla="*/ 10 w 112"/>
                <a:gd name="T7" fmla="*/ 3 h 156"/>
                <a:gd name="T8" fmla="*/ 11 w 112"/>
                <a:gd name="T9" fmla="*/ 7 h 156"/>
                <a:gd name="T10" fmla="*/ 13 w 112"/>
                <a:gd name="T11" fmla="*/ 10 h 156"/>
                <a:gd name="T12" fmla="*/ 13 w 112"/>
                <a:gd name="T13" fmla="*/ 14 h 156"/>
                <a:gd name="T14" fmla="*/ 13 w 112"/>
                <a:gd name="T15" fmla="*/ 17 h 156"/>
                <a:gd name="T16" fmla="*/ 11 w 112"/>
                <a:gd name="T17" fmla="*/ 19 h 156"/>
                <a:gd name="T18" fmla="*/ 7 w 112"/>
                <a:gd name="T19" fmla="*/ 20 h 156"/>
                <a:gd name="T20" fmla="*/ 2 w 112"/>
                <a:gd name="T21" fmla="*/ 19 h 156"/>
                <a:gd name="T22" fmla="*/ 0 w 112"/>
                <a:gd name="T23" fmla="*/ 17 h 156"/>
                <a:gd name="T24" fmla="*/ 0 w 112"/>
                <a:gd name="T25" fmla="*/ 14 h 156"/>
                <a:gd name="T26" fmla="*/ 0 w 112"/>
                <a:gd name="T27" fmla="*/ 10 h 156"/>
                <a:gd name="T28" fmla="*/ 1 w 112"/>
                <a:gd name="T29" fmla="*/ 7 h 156"/>
                <a:gd name="T30" fmla="*/ 3 w 112"/>
                <a:gd name="T31" fmla="*/ 3 h 156"/>
                <a:gd name="T32" fmla="*/ 4 w 112"/>
                <a:gd name="T33" fmla="*/ 1 h 156"/>
                <a:gd name="T34" fmla="*/ 5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12" name="Freeform 499"/>
            <p:cNvSpPr>
              <a:spLocks/>
            </p:cNvSpPr>
            <p:nvPr/>
          </p:nvSpPr>
          <p:spPr bwMode="auto">
            <a:xfrm>
              <a:off x="2868" y="2515"/>
              <a:ext cx="75" cy="62"/>
            </a:xfrm>
            <a:custGeom>
              <a:avLst/>
              <a:gdLst>
                <a:gd name="T0" fmla="*/ 17 w 151"/>
                <a:gd name="T1" fmla="*/ 1 h 123"/>
                <a:gd name="T2" fmla="*/ 18 w 151"/>
                <a:gd name="T3" fmla="*/ 3 h 123"/>
                <a:gd name="T4" fmla="*/ 18 w 151"/>
                <a:gd name="T5" fmla="*/ 4 h 123"/>
                <a:gd name="T6" fmla="*/ 17 w 151"/>
                <a:gd name="T7" fmla="*/ 6 h 123"/>
                <a:gd name="T8" fmla="*/ 15 w 151"/>
                <a:gd name="T9" fmla="*/ 9 h 123"/>
                <a:gd name="T10" fmla="*/ 12 w 151"/>
                <a:gd name="T11" fmla="*/ 12 h 123"/>
                <a:gd name="T12" fmla="*/ 10 w 151"/>
                <a:gd name="T13" fmla="*/ 15 h 123"/>
                <a:gd name="T14" fmla="*/ 7 w 151"/>
                <a:gd name="T15" fmla="*/ 16 h 123"/>
                <a:gd name="T16" fmla="*/ 4 w 151"/>
                <a:gd name="T17" fmla="*/ 15 h 123"/>
                <a:gd name="T18" fmla="*/ 1 w 151"/>
                <a:gd name="T19" fmla="*/ 12 h 123"/>
                <a:gd name="T20" fmla="*/ 0 w 151"/>
                <a:gd name="T21" fmla="*/ 9 h 123"/>
                <a:gd name="T22" fmla="*/ 0 w 151"/>
                <a:gd name="T23" fmla="*/ 8 h 123"/>
                <a:gd name="T24" fmla="*/ 0 w 151"/>
                <a:gd name="T25" fmla="*/ 6 h 123"/>
                <a:gd name="T26" fmla="*/ 0 w 151"/>
                <a:gd name="T27" fmla="*/ 4 h 123"/>
                <a:gd name="T28" fmla="*/ 1 w 151"/>
                <a:gd name="T29" fmla="*/ 3 h 123"/>
                <a:gd name="T30" fmla="*/ 3 w 151"/>
                <a:gd name="T31" fmla="*/ 2 h 123"/>
                <a:gd name="T32" fmla="*/ 4 w 151"/>
                <a:gd name="T33" fmla="*/ 2 h 123"/>
                <a:gd name="T34" fmla="*/ 6 w 151"/>
                <a:gd name="T35" fmla="*/ 1 h 123"/>
                <a:gd name="T36" fmla="*/ 8 w 151"/>
                <a:gd name="T37" fmla="*/ 1 h 123"/>
                <a:gd name="T38" fmla="*/ 10 w 151"/>
                <a:gd name="T39" fmla="*/ 1 h 123"/>
                <a:gd name="T40" fmla="*/ 12 w 151"/>
                <a:gd name="T41" fmla="*/ 1 h 123"/>
                <a:gd name="T42" fmla="*/ 13 w 151"/>
                <a:gd name="T43" fmla="*/ 0 h 123"/>
                <a:gd name="T44" fmla="*/ 15 w 151"/>
                <a:gd name="T45" fmla="*/ 0 h 123"/>
                <a:gd name="T46" fmla="*/ 16 w 151"/>
                <a:gd name="T47" fmla="*/ 1 h 123"/>
                <a:gd name="T48" fmla="*/ 17 w 151"/>
                <a:gd name="T49" fmla="*/ 1 h 123"/>
                <a:gd name="T50" fmla="*/ 17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13" name="Freeform 500"/>
            <p:cNvSpPr>
              <a:spLocks/>
            </p:cNvSpPr>
            <p:nvPr/>
          </p:nvSpPr>
          <p:spPr bwMode="auto">
            <a:xfrm>
              <a:off x="2867" y="2446"/>
              <a:ext cx="76" cy="62"/>
            </a:xfrm>
            <a:custGeom>
              <a:avLst/>
              <a:gdLst>
                <a:gd name="T0" fmla="*/ 19 w 152"/>
                <a:gd name="T1" fmla="*/ 13 h 123"/>
                <a:gd name="T2" fmla="*/ 18 w 152"/>
                <a:gd name="T3" fmla="*/ 16 h 123"/>
                <a:gd name="T4" fmla="*/ 18 w 152"/>
                <a:gd name="T5" fmla="*/ 16 h 123"/>
                <a:gd name="T6" fmla="*/ 17 w 152"/>
                <a:gd name="T7" fmla="*/ 16 h 123"/>
                <a:gd name="T8" fmla="*/ 16 w 152"/>
                <a:gd name="T9" fmla="*/ 16 h 123"/>
                <a:gd name="T10" fmla="*/ 14 w 152"/>
                <a:gd name="T11" fmla="*/ 16 h 123"/>
                <a:gd name="T12" fmla="*/ 13 w 152"/>
                <a:gd name="T13" fmla="*/ 16 h 123"/>
                <a:gd name="T14" fmla="*/ 11 w 152"/>
                <a:gd name="T15" fmla="*/ 16 h 123"/>
                <a:gd name="T16" fmla="*/ 9 w 152"/>
                <a:gd name="T17" fmla="*/ 15 h 123"/>
                <a:gd name="T18" fmla="*/ 7 w 152"/>
                <a:gd name="T19" fmla="*/ 15 h 123"/>
                <a:gd name="T20" fmla="*/ 5 w 152"/>
                <a:gd name="T21" fmla="*/ 14 h 123"/>
                <a:gd name="T22" fmla="*/ 4 w 152"/>
                <a:gd name="T23" fmla="*/ 14 h 123"/>
                <a:gd name="T24" fmla="*/ 2 w 152"/>
                <a:gd name="T25" fmla="*/ 13 h 123"/>
                <a:gd name="T26" fmla="*/ 1 w 152"/>
                <a:gd name="T27" fmla="*/ 12 h 123"/>
                <a:gd name="T28" fmla="*/ 1 w 152"/>
                <a:gd name="T29" fmla="*/ 10 h 123"/>
                <a:gd name="T30" fmla="*/ 0 w 152"/>
                <a:gd name="T31" fmla="*/ 9 h 123"/>
                <a:gd name="T32" fmla="*/ 1 w 152"/>
                <a:gd name="T33" fmla="*/ 7 h 123"/>
                <a:gd name="T34" fmla="*/ 2 w 152"/>
                <a:gd name="T35" fmla="*/ 5 h 123"/>
                <a:gd name="T36" fmla="*/ 5 w 152"/>
                <a:gd name="T37" fmla="*/ 1 h 123"/>
                <a:gd name="T38" fmla="*/ 8 w 152"/>
                <a:gd name="T39" fmla="*/ 0 h 123"/>
                <a:gd name="T40" fmla="*/ 11 w 152"/>
                <a:gd name="T41" fmla="*/ 1 h 123"/>
                <a:gd name="T42" fmla="*/ 13 w 152"/>
                <a:gd name="T43" fmla="*/ 4 h 123"/>
                <a:gd name="T44" fmla="*/ 16 w 152"/>
                <a:gd name="T45" fmla="*/ 7 h 123"/>
                <a:gd name="T46" fmla="*/ 18 w 152"/>
                <a:gd name="T47" fmla="*/ 10 h 123"/>
                <a:gd name="T48" fmla="*/ 19 w 152"/>
                <a:gd name="T49" fmla="*/ 12 h 123"/>
                <a:gd name="T50" fmla="*/ 19 w 152"/>
                <a:gd name="T51" fmla="*/ 13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14" name="Freeform 501"/>
            <p:cNvSpPr>
              <a:spLocks/>
            </p:cNvSpPr>
            <p:nvPr/>
          </p:nvSpPr>
          <p:spPr bwMode="auto">
            <a:xfrm>
              <a:off x="2555" y="2447"/>
              <a:ext cx="68" cy="74"/>
            </a:xfrm>
            <a:custGeom>
              <a:avLst/>
              <a:gdLst>
                <a:gd name="T0" fmla="*/ 1 w 136"/>
                <a:gd name="T1" fmla="*/ 9 h 148"/>
                <a:gd name="T2" fmla="*/ 0 w 136"/>
                <a:gd name="T3" fmla="*/ 6 h 148"/>
                <a:gd name="T4" fmla="*/ 1 w 136"/>
                <a:gd name="T5" fmla="*/ 5 h 148"/>
                <a:gd name="T6" fmla="*/ 2 w 136"/>
                <a:gd name="T7" fmla="*/ 4 h 148"/>
                <a:gd name="T8" fmla="*/ 3 w 136"/>
                <a:gd name="T9" fmla="*/ 4 h 148"/>
                <a:gd name="T10" fmla="*/ 5 w 136"/>
                <a:gd name="T11" fmla="*/ 4 h 148"/>
                <a:gd name="T12" fmla="*/ 6 w 136"/>
                <a:gd name="T13" fmla="*/ 2 h 148"/>
                <a:gd name="T14" fmla="*/ 8 w 136"/>
                <a:gd name="T15" fmla="*/ 1 h 148"/>
                <a:gd name="T16" fmla="*/ 10 w 136"/>
                <a:gd name="T17" fmla="*/ 1 h 148"/>
                <a:gd name="T18" fmla="*/ 12 w 136"/>
                <a:gd name="T19" fmla="*/ 2 h 148"/>
                <a:gd name="T20" fmla="*/ 13 w 136"/>
                <a:gd name="T21" fmla="*/ 3 h 148"/>
                <a:gd name="T22" fmla="*/ 14 w 136"/>
                <a:gd name="T23" fmla="*/ 3 h 148"/>
                <a:gd name="T24" fmla="*/ 16 w 136"/>
                <a:gd name="T25" fmla="*/ 4 h 148"/>
                <a:gd name="T26" fmla="*/ 17 w 136"/>
                <a:gd name="T27" fmla="*/ 4 h 148"/>
                <a:gd name="T28" fmla="*/ 17 w 136"/>
                <a:gd name="T29" fmla="*/ 6 h 148"/>
                <a:gd name="T30" fmla="*/ 17 w 136"/>
                <a:gd name="T31" fmla="*/ 9 h 148"/>
                <a:gd name="T32" fmla="*/ 17 w 136"/>
                <a:gd name="T33" fmla="*/ 10 h 148"/>
                <a:gd name="T34" fmla="*/ 17 w 136"/>
                <a:gd name="T35" fmla="*/ 13 h 148"/>
                <a:gd name="T36" fmla="*/ 17 w 136"/>
                <a:gd name="T37" fmla="*/ 15 h 148"/>
                <a:gd name="T38" fmla="*/ 16 w 136"/>
                <a:gd name="T39" fmla="*/ 16 h 148"/>
                <a:gd name="T40" fmla="*/ 14 w 136"/>
                <a:gd name="T41" fmla="*/ 16 h 148"/>
                <a:gd name="T42" fmla="*/ 13 w 136"/>
                <a:gd name="T43" fmla="*/ 16 h 148"/>
                <a:gd name="T44" fmla="*/ 12 w 136"/>
                <a:gd name="T45" fmla="*/ 17 h 148"/>
                <a:gd name="T46" fmla="*/ 10 w 136"/>
                <a:gd name="T47" fmla="*/ 19 h 148"/>
                <a:gd name="T48" fmla="*/ 8 w 136"/>
                <a:gd name="T49" fmla="*/ 19 h 148"/>
                <a:gd name="T50" fmla="*/ 6 w 136"/>
                <a:gd name="T51" fmla="*/ 17 h 148"/>
                <a:gd name="T52" fmla="*/ 5 w 136"/>
                <a:gd name="T53" fmla="*/ 16 h 148"/>
                <a:gd name="T54" fmla="*/ 4 w 136"/>
                <a:gd name="T55" fmla="*/ 16 h 148"/>
                <a:gd name="T56" fmla="*/ 2 w 136"/>
                <a:gd name="T57" fmla="*/ 16 h 148"/>
                <a:gd name="T58" fmla="*/ 1 w 136"/>
                <a:gd name="T59" fmla="*/ 15 h 148"/>
                <a:gd name="T60" fmla="*/ 1 w 136"/>
                <a:gd name="T61" fmla="*/ 13 h 148"/>
                <a:gd name="T62" fmla="*/ 1 w 136"/>
                <a:gd name="T63" fmla="*/ 1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15" name="Freeform 502"/>
            <p:cNvSpPr>
              <a:spLocks/>
            </p:cNvSpPr>
            <p:nvPr/>
          </p:nvSpPr>
          <p:spPr bwMode="auto">
            <a:xfrm>
              <a:off x="2579" y="2473"/>
              <a:ext cx="20" cy="21"/>
            </a:xfrm>
            <a:custGeom>
              <a:avLst/>
              <a:gdLst>
                <a:gd name="T0" fmla="*/ 3 w 39"/>
                <a:gd name="T1" fmla="*/ 6 h 40"/>
                <a:gd name="T2" fmla="*/ 4 w 39"/>
                <a:gd name="T3" fmla="*/ 6 h 40"/>
                <a:gd name="T4" fmla="*/ 5 w 39"/>
                <a:gd name="T5" fmla="*/ 5 h 40"/>
                <a:gd name="T6" fmla="*/ 5 w 39"/>
                <a:gd name="T7" fmla="*/ 4 h 40"/>
                <a:gd name="T8" fmla="*/ 5 w 39"/>
                <a:gd name="T9" fmla="*/ 3 h 40"/>
                <a:gd name="T10" fmla="*/ 5 w 39"/>
                <a:gd name="T11" fmla="*/ 2 h 40"/>
                <a:gd name="T12" fmla="*/ 5 w 39"/>
                <a:gd name="T13" fmla="*/ 1 h 40"/>
                <a:gd name="T14" fmla="*/ 4 w 39"/>
                <a:gd name="T15" fmla="*/ 1 h 40"/>
                <a:gd name="T16" fmla="*/ 3 w 39"/>
                <a:gd name="T17" fmla="*/ 0 h 40"/>
                <a:gd name="T18" fmla="*/ 2 w 39"/>
                <a:gd name="T19" fmla="*/ 1 h 40"/>
                <a:gd name="T20" fmla="*/ 1 w 39"/>
                <a:gd name="T21" fmla="*/ 1 h 40"/>
                <a:gd name="T22" fmla="*/ 1 w 39"/>
                <a:gd name="T23" fmla="*/ 2 h 40"/>
                <a:gd name="T24" fmla="*/ 0 w 39"/>
                <a:gd name="T25" fmla="*/ 3 h 40"/>
                <a:gd name="T26" fmla="*/ 1 w 39"/>
                <a:gd name="T27" fmla="*/ 4 h 40"/>
                <a:gd name="T28" fmla="*/ 1 w 39"/>
                <a:gd name="T29" fmla="*/ 5 h 40"/>
                <a:gd name="T30" fmla="*/ 2 w 39"/>
                <a:gd name="T31" fmla="*/ 6 h 40"/>
                <a:gd name="T32" fmla="*/ 3 w 39"/>
                <a:gd name="T33" fmla="*/ 6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16" name="Freeform 503"/>
            <p:cNvSpPr>
              <a:spLocks/>
            </p:cNvSpPr>
            <p:nvPr/>
          </p:nvSpPr>
          <p:spPr bwMode="auto">
            <a:xfrm>
              <a:off x="2642" y="1923"/>
              <a:ext cx="68" cy="74"/>
            </a:xfrm>
            <a:custGeom>
              <a:avLst/>
              <a:gdLst>
                <a:gd name="T0" fmla="*/ 1 w 136"/>
                <a:gd name="T1" fmla="*/ 9 h 147"/>
                <a:gd name="T2" fmla="*/ 0 w 136"/>
                <a:gd name="T3" fmla="*/ 6 h 147"/>
                <a:gd name="T4" fmla="*/ 1 w 136"/>
                <a:gd name="T5" fmla="*/ 5 h 147"/>
                <a:gd name="T6" fmla="*/ 2 w 136"/>
                <a:gd name="T7" fmla="*/ 4 h 147"/>
                <a:gd name="T8" fmla="*/ 4 w 136"/>
                <a:gd name="T9" fmla="*/ 3 h 147"/>
                <a:gd name="T10" fmla="*/ 5 w 136"/>
                <a:gd name="T11" fmla="*/ 4 h 147"/>
                <a:gd name="T12" fmla="*/ 6 w 136"/>
                <a:gd name="T13" fmla="*/ 2 h 147"/>
                <a:gd name="T14" fmla="*/ 8 w 136"/>
                <a:gd name="T15" fmla="*/ 1 h 147"/>
                <a:gd name="T16" fmla="*/ 10 w 136"/>
                <a:gd name="T17" fmla="*/ 1 h 147"/>
                <a:gd name="T18" fmla="*/ 12 w 136"/>
                <a:gd name="T19" fmla="*/ 2 h 147"/>
                <a:gd name="T20" fmla="*/ 13 w 136"/>
                <a:gd name="T21" fmla="*/ 3 h 147"/>
                <a:gd name="T22" fmla="*/ 14 w 136"/>
                <a:gd name="T23" fmla="*/ 3 h 147"/>
                <a:gd name="T24" fmla="*/ 16 w 136"/>
                <a:gd name="T25" fmla="*/ 4 h 147"/>
                <a:gd name="T26" fmla="*/ 17 w 136"/>
                <a:gd name="T27" fmla="*/ 4 h 147"/>
                <a:gd name="T28" fmla="*/ 17 w 136"/>
                <a:gd name="T29" fmla="*/ 6 h 147"/>
                <a:gd name="T30" fmla="*/ 17 w 136"/>
                <a:gd name="T31" fmla="*/ 9 h 147"/>
                <a:gd name="T32" fmla="*/ 17 w 136"/>
                <a:gd name="T33" fmla="*/ 10 h 147"/>
                <a:gd name="T34" fmla="*/ 17 w 136"/>
                <a:gd name="T35" fmla="*/ 13 h 147"/>
                <a:gd name="T36" fmla="*/ 17 w 136"/>
                <a:gd name="T37" fmla="*/ 15 h 147"/>
                <a:gd name="T38" fmla="*/ 16 w 136"/>
                <a:gd name="T39" fmla="*/ 16 h 147"/>
                <a:gd name="T40" fmla="*/ 14 w 136"/>
                <a:gd name="T41" fmla="*/ 16 h 147"/>
                <a:gd name="T42" fmla="*/ 13 w 136"/>
                <a:gd name="T43" fmla="*/ 16 h 147"/>
                <a:gd name="T44" fmla="*/ 12 w 136"/>
                <a:gd name="T45" fmla="*/ 17 h 147"/>
                <a:gd name="T46" fmla="*/ 10 w 136"/>
                <a:gd name="T47" fmla="*/ 19 h 147"/>
                <a:gd name="T48" fmla="*/ 8 w 136"/>
                <a:gd name="T49" fmla="*/ 19 h 147"/>
                <a:gd name="T50" fmla="*/ 6 w 136"/>
                <a:gd name="T51" fmla="*/ 17 h 147"/>
                <a:gd name="T52" fmla="*/ 5 w 136"/>
                <a:gd name="T53" fmla="*/ 16 h 147"/>
                <a:gd name="T54" fmla="*/ 4 w 136"/>
                <a:gd name="T55" fmla="*/ 16 h 147"/>
                <a:gd name="T56" fmla="*/ 2 w 136"/>
                <a:gd name="T57" fmla="*/ 16 h 147"/>
                <a:gd name="T58" fmla="*/ 1 w 136"/>
                <a:gd name="T59" fmla="*/ 15 h 147"/>
                <a:gd name="T60" fmla="*/ 1 w 136"/>
                <a:gd name="T61" fmla="*/ 13 h 147"/>
                <a:gd name="T62" fmla="*/ 1 w 136"/>
                <a:gd name="T63" fmla="*/ 1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17" name="Freeform 504"/>
            <p:cNvSpPr>
              <a:spLocks/>
            </p:cNvSpPr>
            <p:nvPr/>
          </p:nvSpPr>
          <p:spPr bwMode="auto">
            <a:xfrm>
              <a:off x="2667" y="1949"/>
              <a:ext cx="20" cy="20"/>
            </a:xfrm>
            <a:custGeom>
              <a:avLst/>
              <a:gdLst>
                <a:gd name="T0" fmla="*/ 3 w 39"/>
                <a:gd name="T1" fmla="*/ 5 h 39"/>
                <a:gd name="T2" fmla="*/ 4 w 39"/>
                <a:gd name="T3" fmla="*/ 5 h 39"/>
                <a:gd name="T4" fmla="*/ 5 w 39"/>
                <a:gd name="T5" fmla="*/ 5 h 39"/>
                <a:gd name="T6" fmla="*/ 5 w 39"/>
                <a:gd name="T7" fmla="*/ 4 h 39"/>
                <a:gd name="T8" fmla="*/ 5 w 39"/>
                <a:gd name="T9" fmla="*/ 3 h 39"/>
                <a:gd name="T10" fmla="*/ 5 w 39"/>
                <a:gd name="T11" fmla="*/ 2 h 39"/>
                <a:gd name="T12" fmla="*/ 5 w 39"/>
                <a:gd name="T13" fmla="*/ 1 h 39"/>
                <a:gd name="T14" fmla="*/ 4 w 39"/>
                <a:gd name="T15" fmla="*/ 1 h 39"/>
                <a:gd name="T16" fmla="*/ 3 w 39"/>
                <a:gd name="T17" fmla="*/ 0 h 39"/>
                <a:gd name="T18" fmla="*/ 2 w 39"/>
                <a:gd name="T19" fmla="*/ 1 h 39"/>
                <a:gd name="T20" fmla="*/ 1 w 39"/>
                <a:gd name="T21" fmla="*/ 1 h 39"/>
                <a:gd name="T22" fmla="*/ 1 w 39"/>
                <a:gd name="T23" fmla="*/ 2 h 39"/>
                <a:gd name="T24" fmla="*/ 0 w 39"/>
                <a:gd name="T25" fmla="*/ 3 h 39"/>
                <a:gd name="T26" fmla="*/ 1 w 39"/>
                <a:gd name="T27" fmla="*/ 4 h 39"/>
                <a:gd name="T28" fmla="*/ 1 w 39"/>
                <a:gd name="T29" fmla="*/ 5 h 39"/>
                <a:gd name="T30" fmla="*/ 2 w 39"/>
                <a:gd name="T31" fmla="*/ 5 h 39"/>
                <a:gd name="T32" fmla="*/ 3 w 39"/>
                <a:gd name="T33" fmla="*/ 5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18" name="Freeform 505"/>
            <p:cNvSpPr>
              <a:spLocks/>
            </p:cNvSpPr>
            <p:nvPr/>
          </p:nvSpPr>
          <p:spPr bwMode="auto">
            <a:xfrm>
              <a:off x="2593" y="1695"/>
              <a:ext cx="30" cy="30"/>
            </a:xfrm>
            <a:custGeom>
              <a:avLst/>
              <a:gdLst>
                <a:gd name="T0" fmla="*/ 8 w 60"/>
                <a:gd name="T1" fmla="*/ 4 h 59"/>
                <a:gd name="T2" fmla="*/ 8 w 60"/>
                <a:gd name="T3" fmla="*/ 3 h 59"/>
                <a:gd name="T4" fmla="*/ 8 w 60"/>
                <a:gd name="T5" fmla="*/ 3 h 59"/>
                <a:gd name="T6" fmla="*/ 7 w 60"/>
                <a:gd name="T7" fmla="*/ 2 h 59"/>
                <a:gd name="T8" fmla="*/ 7 w 60"/>
                <a:gd name="T9" fmla="*/ 2 h 59"/>
                <a:gd name="T10" fmla="*/ 6 w 60"/>
                <a:gd name="T11" fmla="*/ 1 h 59"/>
                <a:gd name="T12" fmla="*/ 6 w 60"/>
                <a:gd name="T13" fmla="*/ 1 h 59"/>
                <a:gd name="T14" fmla="*/ 5 w 60"/>
                <a:gd name="T15" fmla="*/ 1 h 59"/>
                <a:gd name="T16" fmla="*/ 4 w 60"/>
                <a:gd name="T17" fmla="*/ 0 h 59"/>
                <a:gd name="T18" fmla="*/ 3 w 60"/>
                <a:gd name="T19" fmla="*/ 1 h 59"/>
                <a:gd name="T20" fmla="*/ 2 w 60"/>
                <a:gd name="T21" fmla="*/ 2 h 59"/>
                <a:gd name="T22" fmla="*/ 1 w 60"/>
                <a:gd name="T23" fmla="*/ 3 h 59"/>
                <a:gd name="T24" fmla="*/ 0 w 60"/>
                <a:gd name="T25" fmla="*/ 4 h 59"/>
                <a:gd name="T26" fmla="*/ 1 w 60"/>
                <a:gd name="T27" fmla="*/ 5 h 59"/>
                <a:gd name="T28" fmla="*/ 1 w 60"/>
                <a:gd name="T29" fmla="*/ 6 h 59"/>
                <a:gd name="T30" fmla="*/ 1 w 60"/>
                <a:gd name="T31" fmla="*/ 6 h 59"/>
                <a:gd name="T32" fmla="*/ 2 w 60"/>
                <a:gd name="T33" fmla="*/ 7 h 59"/>
                <a:gd name="T34" fmla="*/ 2 w 60"/>
                <a:gd name="T35" fmla="*/ 7 h 59"/>
                <a:gd name="T36" fmla="*/ 3 w 60"/>
                <a:gd name="T37" fmla="*/ 8 h 59"/>
                <a:gd name="T38" fmla="*/ 4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19" name="Freeform 506"/>
            <p:cNvSpPr>
              <a:spLocks/>
            </p:cNvSpPr>
            <p:nvPr/>
          </p:nvSpPr>
          <p:spPr bwMode="auto">
            <a:xfrm>
              <a:off x="2601" y="1702"/>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20" name="Freeform 507"/>
            <p:cNvSpPr>
              <a:spLocks/>
            </p:cNvSpPr>
            <p:nvPr/>
          </p:nvSpPr>
          <p:spPr bwMode="auto">
            <a:xfrm>
              <a:off x="2352" y="1812"/>
              <a:ext cx="30" cy="30"/>
            </a:xfrm>
            <a:custGeom>
              <a:avLst/>
              <a:gdLst>
                <a:gd name="T0" fmla="*/ 8 w 60"/>
                <a:gd name="T1" fmla="*/ 4 h 60"/>
                <a:gd name="T2" fmla="*/ 8 w 60"/>
                <a:gd name="T3" fmla="*/ 4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1 w 60"/>
                <a:gd name="T21" fmla="*/ 2 h 60"/>
                <a:gd name="T22" fmla="*/ 1 w 60"/>
                <a:gd name="T23" fmla="*/ 3 h 60"/>
                <a:gd name="T24" fmla="*/ 0 w 60"/>
                <a:gd name="T25" fmla="*/ 4 h 60"/>
                <a:gd name="T26" fmla="*/ 0 w 60"/>
                <a:gd name="T27" fmla="*/ 5 h 60"/>
                <a:gd name="T28" fmla="*/ 1 w 60"/>
                <a:gd name="T29" fmla="*/ 6 h 60"/>
                <a:gd name="T30" fmla="*/ 1 w 60"/>
                <a:gd name="T31" fmla="*/ 6 h 60"/>
                <a:gd name="T32" fmla="*/ 1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21" name="Freeform 508"/>
            <p:cNvSpPr>
              <a:spLocks/>
            </p:cNvSpPr>
            <p:nvPr/>
          </p:nvSpPr>
          <p:spPr bwMode="auto">
            <a:xfrm>
              <a:off x="2359" y="1819"/>
              <a:ext cx="15" cy="15"/>
            </a:xfrm>
            <a:custGeom>
              <a:avLst/>
              <a:gdLst>
                <a:gd name="T0" fmla="*/ 2 w 29"/>
                <a:gd name="T1" fmla="*/ 4 h 30"/>
                <a:gd name="T2" fmla="*/ 2 w 29"/>
                <a:gd name="T3" fmla="*/ 4 h 30"/>
                <a:gd name="T4" fmla="*/ 2 w 29"/>
                <a:gd name="T5" fmla="*/ 4 h 30"/>
                <a:gd name="T6" fmla="*/ 1 w 29"/>
                <a:gd name="T7" fmla="*/ 4 h 30"/>
                <a:gd name="T8" fmla="*/ 1 w 29"/>
                <a:gd name="T9" fmla="*/ 4 h 30"/>
                <a:gd name="T10" fmla="*/ 1 w 29"/>
                <a:gd name="T11" fmla="*/ 3 h 30"/>
                <a:gd name="T12" fmla="*/ 1 w 29"/>
                <a:gd name="T13" fmla="*/ 3 h 30"/>
                <a:gd name="T14" fmla="*/ 0 w 29"/>
                <a:gd name="T15" fmla="*/ 3 h 30"/>
                <a:gd name="T16" fmla="*/ 0 w 29"/>
                <a:gd name="T17" fmla="*/ 2 h 30"/>
                <a:gd name="T18" fmla="*/ 0 w 29"/>
                <a:gd name="T19" fmla="*/ 2 h 30"/>
                <a:gd name="T20" fmla="*/ 1 w 29"/>
                <a:gd name="T21" fmla="*/ 2 h 30"/>
                <a:gd name="T22" fmla="*/ 1 w 29"/>
                <a:gd name="T23" fmla="*/ 1 h 30"/>
                <a:gd name="T24" fmla="*/ 1 w 29"/>
                <a:gd name="T25" fmla="*/ 1 h 30"/>
                <a:gd name="T26" fmla="*/ 1 w 29"/>
                <a:gd name="T27" fmla="*/ 1 h 30"/>
                <a:gd name="T28" fmla="*/ 2 w 29"/>
                <a:gd name="T29" fmla="*/ 1 h 30"/>
                <a:gd name="T30" fmla="*/ 2 w 29"/>
                <a:gd name="T31" fmla="*/ 0 h 30"/>
                <a:gd name="T32" fmla="*/ 2 w 29"/>
                <a:gd name="T33" fmla="*/ 0 h 30"/>
                <a:gd name="T34" fmla="*/ 3 w 29"/>
                <a:gd name="T35" fmla="*/ 0 h 30"/>
                <a:gd name="T36" fmla="*/ 3 w 29"/>
                <a:gd name="T37" fmla="*/ 1 h 30"/>
                <a:gd name="T38" fmla="*/ 3 w 29"/>
                <a:gd name="T39" fmla="*/ 1 h 30"/>
                <a:gd name="T40" fmla="*/ 4 w 29"/>
                <a:gd name="T41" fmla="*/ 1 h 30"/>
                <a:gd name="T42" fmla="*/ 4 w 29"/>
                <a:gd name="T43" fmla="*/ 1 h 30"/>
                <a:gd name="T44" fmla="*/ 4 w 29"/>
                <a:gd name="T45" fmla="*/ 2 h 30"/>
                <a:gd name="T46" fmla="*/ 4 w 29"/>
                <a:gd name="T47" fmla="*/ 2 h 30"/>
                <a:gd name="T48" fmla="*/ 4 w 29"/>
                <a:gd name="T49" fmla="*/ 2 h 30"/>
                <a:gd name="T50" fmla="*/ 4 w 29"/>
                <a:gd name="T51" fmla="*/ 3 h 30"/>
                <a:gd name="T52" fmla="*/ 4 w 29"/>
                <a:gd name="T53" fmla="*/ 4 h 30"/>
                <a:gd name="T54" fmla="*/ 3 w 29"/>
                <a:gd name="T55" fmla="*/ 4 h 30"/>
                <a:gd name="T56" fmla="*/ 2 w 29"/>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22" name="Freeform 509"/>
            <p:cNvSpPr>
              <a:spLocks/>
            </p:cNvSpPr>
            <p:nvPr/>
          </p:nvSpPr>
          <p:spPr bwMode="auto">
            <a:xfrm>
              <a:off x="2336" y="1607"/>
              <a:ext cx="30" cy="29"/>
            </a:xfrm>
            <a:custGeom>
              <a:avLst/>
              <a:gdLst>
                <a:gd name="T0" fmla="*/ 8 w 60"/>
                <a:gd name="T1" fmla="*/ 3 h 59"/>
                <a:gd name="T2" fmla="*/ 8 w 60"/>
                <a:gd name="T3" fmla="*/ 3 h 59"/>
                <a:gd name="T4" fmla="*/ 8 w 60"/>
                <a:gd name="T5" fmla="*/ 2 h 59"/>
                <a:gd name="T6" fmla="*/ 7 w 60"/>
                <a:gd name="T7" fmla="*/ 1 h 59"/>
                <a:gd name="T8" fmla="*/ 7 w 60"/>
                <a:gd name="T9" fmla="*/ 1 h 59"/>
                <a:gd name="T10" fmla="*/ 6 w 60"/>
                <a:gd name="T11" fmla="*/ 0 h 59"/>
                <a:gd name="T12" fmla="*/ 6 w 60"/>
                <a:gd name="T13" fmla="*/ 0 h 59"/>
                <a:gd name="T14" fmla="*/ 5 w 60"/>
                <a:gd name="T15" fmla="*/ 0 h 59"/>
                <a:gd name="T16" fmla="*/ 4 w 60"/>
                <a:gd name="T17" fmla="*/ 0 h 59"/>
                <a:gd name="T18" fmla="*/ 3 w 60"/>
                <a:gd name="T19" fmla="*/ 0 h 59"/>
                <a:gd name="T20" fmla="*/ 2 w 60"/>
                <a:gd name="T21" fmla="*/ 1 h 59"/>
                <a:gd name="T22" fmla="*/ 1 w 60"/>
                <a:gd name="T23" fmla="*/ 2 h 59"/>
                <a:gd name="T24" fmla="*/ 0 w 60"/>
                <a:gd name="T25" fmla="*/ 3 h 59"/>
                <a:gd name="T26" fmla="*/ 1 w 60"/>
                <a:gd name="T27" fmla="*/ 4 h 59"/>
                <a:gd name="T28" fmla="*/ 1 w 60"/>
                <a:gd name="T29" fmla="*/ 5 h 59"/>
                <a:gd name="T30" fmla="*/ 1 w 60"/>
                <a:gd name="T31" fmla="*/ 5 h 59"/>
                <a:gd name="T32" fmla="*/ 2 w 60"/>
                <a:gd name="T33" fmla="*/ 6 h 59"/>
                <a:gd name="T34" fmla="*/ 2 w 60"/>
                <a:gd name="T35" fmla="*/ 6 h 59"/>
                <a:gd name="T36" fmla="*/ 3 w 60"/>
                <a:gd name="T37" fmla="*/ 7 h 59"/>
                <a:gd name="T38" fmla="*/ 3 w 60"/>
                <a:gd name="T39" fmla="*/ 7 h 59"/>
                <a:gd name="T40" fmla="*/ 4 w 60"/>
                <a:gd name="T41" fmla="*/ 7 h 59"/>
                <a:gd name="T42" fmla="*/ 5 w 60"/>
                <a:gd name="T43" fmla="*/ 7 h 59"/>
                <a:gd name="T44" fmla="*/ 6 w 60"/>
                <a:gd name="T45" fmla="*/ 7 h 59"/>
                <a:gd name="T46" fmla="*/ 6 w 60"/>
                <a:gd name="T47" fmla="*/ 6 h 59"/>
                <a:gd name="T48" fmla="*/ 7 w 60"/>
                <a:gd name="T49" fmla="*/ 6 h 59"/>
                <a:gd name="T50" fmla="*/ 7 w 60"/>
                <a:gd name="T51" fmla="*/ 5 h 59"/>
                <a:gd name="T52" fmla="*/ 8 w 60"/>
                <a:gd name="T53" fmla="*/ 5 h 59"/>
                <a:gd name="T54" fmla="*/ 8 w 60"/>
                <a:gd name="T55" fmla="*/ 4 h 59"/>
                <a:gd name="T56" fmla="*/ 8 w 60"/>
                <a:gd name="T57" fmla="*/ 3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23" name="Freeform 510"/>
            <p:cNvSpPr>
              <a:spLocks/>
            </p:cNvSpPr>
            <p:nvPr/>
          </p:nvSpPr>
          <p:spPr bwMode="auto">
            <a:xfrm>
              <a:off x="2343" y="1614"/>
              <a:ext cx="15" cy="15"/>
            </a:xfrm>
            <a:custGeom>
              <a:avLst/>
              <a:gdLst>
                <a:gd name="T0" fmla="*/ 2 w 30"/>
                <a:gd name="T1" fmla="*/ 4 h 29"/>
                <a:gd name="T2" fmla="*/ 2 w 30"/>
                <a:gd name="T3" fmla="*/ 4 h 29"/>
                <a:gd name="T4" fmla="*/ 2 w 30"/>
                <a:gd name="T5" fmla="*/ 4 h 29"/>
                <a:gd name="T6" fmla="*/ 1 w 30"/>
                <a:gd name="T7" fmla="*/ 4 h 29"/>
                <a:gd name="T8" fmla="*/ 1 w 30"/>
                <a:gd name="T9" fmla="*/ 4 h 29"/>
                <a:gd name="T10" fmla="*/ 1 w 30"/>
                <a:gd name="T11" fmla="*/ 3 h 29"/>
                <a:gd name="T12" fmla="*/ 1 w 30"/>
                <a:gd name="T13" fmla="*/ 3 h 29"/>
                <a:gd name="T14" fmla="*/ 0 w 30"/>
                <a:gd name="T15" fmla="*/ 3 h 29"/>
                <a:gd name="T16" fmla="*/ 0 w 30"/>
                <a:gd name="T17" fmla="*/ 2 h 29"/>
                <a:gd name="T18" fmla="*/ 0 w 30"/>
                <a:gd name="T19" fmla="*/ 2 h 29"/>
                <a:gd name="T20" fmla="*/ 1 w 30"/>
                <a:gd name="T21" fmla="*/ 2 h 29"/>
                <a:gd name="T22" fmla="*/ 1 w 30"/>
                <a:gd name="T23" fmla="*/ 1 h 29"/>
                <a:gd name="T24" fmla="*/ 1 w 30"/>
                <a:gd name="T25" fmla="*/ 1 h 29"/>
                <a:gd name="T26" fmla="*/ 1 w 30"/>
                <a:gd name="T27" fmla="*/ 1 h 29"/>
                <a:gd name="T28" fmla="*/ 2 w 30"/>
                <a:gd name="T29" fmla="*/ 1 h 29"/>
                <a:gd name="T30" fmla="*/ 2 w 30"/>
                <a:gd name="T31" fmla="*/ 0 h 29"/>
                <a:gd name="T32" fmla="*/ 2 w 30"/>
                <a:gd name="T33" fmla="*/ 0 h 29"/>
                <a:gd name="T34" fmla="*/ 3 w 30"/>
                <a:gd name="T35" fmla="*/ 0 h 29"/>
                <a:gd name="T36" fmla="*/ 3 w 30"/>
                <a:gd name="T37" fmla="*/ 1 h 29"/>
                <a:gd name="T38" fmla="*/ 3 w 30"/>
                <a:gd name="T39" fmla="*/ 1 h 29"/>
                <a:gd name="T40" fmla="*/ 4 w 30"/>
                <a:gd name="T41" fmla="*/ 1 h 29"/>
                <a:gd name="T42" fmla="*/ 4 w 30"/>
                <a:gd name="T43" fmla="*/ 1 h 29"/>
                <a:gd name="T44" fmla="*/ 4 w 30"/>
                <a:gd name="T45" fmla="*/ 2 h 29"/>
                <a:gd name="T46" fmla="*/ 4 w 30"/>
                <a:gd name="T47" fmla="*/ 2 h 29"/>
                <a:gd name="T48" fmla="*/ 4 w 30"/>
                <a:gd name="T49" fmla="*/ 2 h 29"/>
                <a:gd name="T50" fmla="*/ 4 w 30"/>
                <a:gd name="T51" fmla="*/ 3 h 29"/>
                <a:gd name="T52" fmla="*/ 4 w 30"/>
                <a:gd name="T53" fmla="*/ 4 h 29"/>
                <a:gd name="T54" fmla="*/ 3 w 30"/>
                <a:gd name="T55" fmla="*/ 4 h 29"/>
                <a:gd name="T56" fmla="*/ 2 w 30"/>
                <a:gd name="T57" fmla="*/ 4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24" name="Freeform 511"/>
            <p:cNvSpPr>
              <a:spLocks/>
            </p:cNvSpPr>
            <p:nvPr/>
          </p:nvSpPr>
          <p:spPr bwMode="auto">
            <a:xfrm>
              <a:off x="2456" y="1929"/>
              <a:ext cx="30" cy="30"/>
            </a:xfrm>
            <a:custGeom>
              <a:avLst/>
              <a:gdLst>
                <a:gd name="T0" fmla="*/ 8 w 60"/>
                <a:gd name="T1" fmla="*/ 4 h 60"/>
                <a:gd name="T2" fmla="*/ 8 w 60"/>
                <a:gd name="T3" fmla="*/ 3 h 60"/>
                <a:gd name="T4" fmla="*/ 8 w 60"/>
                <a:gd name="T5" fmla="*/ 3 h 60"/>
                <a:gd name="T6" fmla="*/ 7 w 60"/>
                <a:gd name="T7" fmla="*/ 2 h 60"/>
                <a:gd name="T8" fmla="*/ 7 w 60"/>
                <a:gd name="T9" fmla="*/ 1 h 60"/>
                <a:gd name="T10" fmla="*/ 6 w 60"/>
                <a:gd name="T11" fmla="*/ 1 h 60"/>
                <a:gd name="T12" fmla="*/ 6 w 60"/>
                <a:gd name="T13" fmla="*/ 1 h 60"/>
                <a:gd name="T14" fmla="*/ 5 w 60"/>
                <a:gd name="T15" fmla="*/ 0 h 60"/>
                <a:gd name="T16" fmla="*/ 4 w 60"/>
                <a:gd name="T17" fmla="*/ 0 h 60"/>
                <a:gd name="T18" fmla="*/ 3 w 60"/>
                <a:gd name="T19" fmla="*/ 1 h 60"/>
                <a:gd name="T20" fmla="*/ 2 w 60"/>
                <a:gd name="T21" fmla="*/ 1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25" name="Freeform 512"/>
            <p:cNvSpPr>
              <a:spLocks/>
            </p:cNvSpPr>
            <p:nvPr/>
          </p:nvSpPr>
          <p:spPr bwMode="auto">
            <a:xfrm>
              <a:off x="2463" y="1937"/>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26" name="Freeform 513"/>
            <p:cNvSpPr>
              <a:spLocks/>
            </p:cNvSpPr>
            <p:nvPr/>
          </p:nvSpPr>
          <p:spPr bwMode="auto">
            <a:xfrm>
              <a:off x="2357" y="1988"/>
              <a:ext cx="30" cy="29"/>
            </a:xfrm>
            <a:custGeom>
              <a:avLst/>
              <a:gdLst>
                <a:gd name="T0" fmla="*/ 8 w 60"/>
                <a:gd name="T1" fmla="*/ 3 h 59"/>
                <a:gd name="T2" fmla="*/ 8 w 60"/>
                <a:gd name="T3" fmla="*/ 3 h 59"/>
                <a:gd name="T4" fmla="*/ 8 w 60"/>
                <a:gd name="T5" fmla="*/ 2 h 59"/>
                <a:gd name="T6" fmla="*/ 7 w 60"/>
                <a:gd name="T7" fmla="*/ 1 h 59"/>
                <a:gd name="T8" fmla="*/ 7 w 60"/>
                <a:gd name="T9" fmla="*/ 1 h 59"/>
                <a:gd name="T10" fmla="*/ 6 w 60"/>
                <a:gd name="T11" fmla="*/ 0 h 59"/>
                <a:gd name="T12" fmla="*/ 6 w 60"/>
                <a:gd name="T13" fmla="*/ 0 h 59"/>
                <a:gd name="T14" fmla="*/ 5 w 60"/>
                <a:gd name="T15" fmla="*/ 0 h 59"/>
                <a:gd name="T16" fmla="*/ 4 w 60"/>
                <a:gd name="T17" fmla="*/ 0 h 59"/>
                <a:gd name="T18" fmla="*/ 3 w 60"/>
                <a:gd name="T19" fmla="*/ 0 h 59"/>
                <a:gd name="T20" fmla="*/ 2 w 60"/>
                <a:gd name="T21" fmla="*/ 1 h 59"/>
                <a:gd name="T22" fmla="*/ 1 w 60"/>
                <a:gd name="T23" fmla="*/ 2 h 59"/>
                <a:gd name="T24" fmla="*/ 0 w 60"/>
                <a:gd name="T25" fmla="*/ 3 h 59"/>
                <a:gd name="T26" fmla="*/ 1 w 60"/>
                <a:gd name="T27" fmla="*/ 4 h 59"/>
                <a:gd name="T28" fmla="*/ 1 w 60"/>
                <a:gd name="T29" fmla="*/ 5 h 59"/>
                <a:gd name="T30" fmla="*/ 1 w 60"/>
                <a:gd name="T31" fmla="*/ 5 h 59"/>
                <a:gd name="T32" fmla="*/ 2 w 60"/>
                <a:gd name="T33" fmla="*/ 6 h 59"/>
                <a:gd name="T34" fmla="*/ 2 w 60"/>
                <a:gd name="T35" fmla="*/ 6 h 59"/>
                <a:gd name="T36" fmla="*/ 3 w 60"/>
                <a:gd name="T37" fmla="*/ 7 h 59"/>
                <a:gd name="T38" fmla="*/ 3 w 60"/>
                <a:gd name="T39" fmla="*/ 7 h 59"/>
                <a:gd name="T40" fmla="*/ 4 w 60"/>
                <a:gd name="T41" fmla="*/ 7 h 59"/>
                <a:gd name="T42" fmla="*/ 5 w 60"/>
                <a:gd name="T43" fmla="*/ 7 h 59"/>
                <a:gd name="T44" fmla="*/ 6 w 60"/>
                <a:gd name="T45" fmla="*/ 7 h 59"/>
                <a:gd name="T46" fmla="*/ 6 w 60"/>
                <a:gd name="T47" fmla="*/ 6 h 59"/>
                <a:gd name="T48" fmla="*/ 7 w 60"/>
                <a:gd name="T49" fmla="*/ 6 h 59"/>
                <a:gd name="T50" fmla="*/ 7 w 60"/>
                <a:gd name="T51" fmla="*/ 5 h 59"/>
                <a:gd name="T52" fmla="*/ 8 w 60"/>
                <a:gd name="T53" fmla="*/ 5 h 59"/>
                <a:gd name="T54" fmla="*/ 8 w 60"/>
                <a:gd name="T55" fmla="*/ 4 h 59"/>
                <a:gd name="T56" fmla="*/ 8 w 60"/>
                <a:gd name="T57" fmla="*/ 3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27" name="Freeform 514"/>
            <p:cNvSpPr>
              <a:spLocks/>
            </p:cNvSpPr>
            <p:nvPr/>
          </p:nvSpPr>
          <p:spPr bwMode="auto">
            <a:xfrm>
              <a:off x="2365" y="1995"/>
              <a:ext cx="15" cy="15"/>
            </a:xfrm>
            <a:custGeom>
              <a:avLst/>
              <a:gdLst>
                <a:gd name="T0" fmla="*/ 2 w 30"/>
                <a:gd name="T1" fmla="*/ 4 h 29"/>
                <a:gd name="T2" fmla="*/ 2 w 30"/>
                <a:gd name="T3" fmla="*/ 4 h 29"/>
                <a:gd name="T4" fmla="*/ 2 w 30"/>
                <a:gd name="T5" fmla="*/ 4 h 29"/>
                <a:gd name="T6" fmla="*/ 1 w 30"/>
                <a:gd name="T7" fmla="*/ 4 h 29"/>
                <a:gd name="T8" fmla="*/ 1 w 30"/>
                <a:gd name="T9" fmla="*/ 4 h 29"/>
                <a:gd name="T10" fmla="*/ 1 w 30"/>
                <a:gd name="T11" fmla="*/ 3 h 29"/>
                <a:gd name="T12" fmla="*/ 1 w 30"/>
                <a:gd name="T13" fmla="*/ 3 h 29"/>
                <a:gd name="T14" fmla="*/ 0 w 30"/>
                <a:gd name="T15" fmla="*/ 3 h 29"/>
                <a:gd name="T16" fmla="*/ 0 w 30"/>
                <a:gd name="T17" fmla="*/ 2 h 29"/>
                <a:gd name="T18" fmla="*/ 0 w 30"/>
                <a:gd name="T19" fmla="*/ 2 h 29"/>
                <a:gd name="T20" fmla="*/ 1 w 30"/>
                <a:gd name="T21" fmla="*/ 2 h 29"/>
                <a:gd name="T22" fmla="*/ 1 w 30"/>
                <a:gd name="T23" fmla="*/ 1 h 29"/>
                <a:gd name="T24" fmla="*/ 1 w 30"/>
                <a:gd name="T25" fmla="*/ 1 h 29"/>
                <a:gd name="T26" fmla="*/ 1 w 30"/>
                <a:gd name="T27" fmla="*/ 1 h 29"/>
                <a:gd name="T28" fmla="*/ 2 w 30"/>
                <a:gd name="T29" fmla="*/ 1 h 29"/>
                <a:gd name="T30" fmla="*/ 2 w 30"/>
                <a:gd name="T31" fmla="*/ 0 h 29"/>
                <a:gd name="T32" fmla="*/ 2 w 30"/>
                <a:gd name="T33" fmla="*/ 0 h 29"/>
                <a:gd name="T34" fmla="*/ 3 w 30"/>
                <a:gd name="T35" fmla="*/ 0 h 29"/>
                <a:gd name="T36" fmla="*/ 3 w 30"/>
                <a:gd name="T37" fmla="*/ 1 h 29"/>
                <a:gd name="T38" fmla="*/ 3 w 30"/>
                <a:gd name="T39" fmla="*/ 1 h 29"/>
                <a:gd name="T40" fmla="*/ 4 w 30"/>
                <a:gd name="T41" fmla="*/ 1 h 29"/>
                <a:gd name="T42" fmla="*/ 4 w 30"/>
                <a:gd name="T43" fmla="*/ 1 h 29"/>
                <a:gd name="T44" fmla="*/ 4 w 30"/>
                <a:gd name="T45" fmla="*/ 2 h 29"/>
                <a:gd name="T46" fmla="*/ 4 w 30"/>
                <a:gd name="T47" fmla="*/ 2 h 29"/>
                <a:gd name="T48" fmla="*/ 4 w 30"/>
                <a:gd name="T49" fmla="*/ 2 h 29"/>
                <a:gd name="T50" fmla="*/ 4 w 30"/>
                <a:gd name="T51" fmla="*/ 3 h 29"/>
                <a:gd name="T52" fmla="*/ 4 w 30"/>
                <a:gd name="T53" fmla="*/ 4 h 29"/>
                <a:gd name="T54" fmla="*/ 3 w 30"/>
                <a:gd name="T55" fmla="*/ 4 h 29"/>
                <a:gd name="T56" fmla="*/ 2 w 30"/>
                <a:gd name="T57" fmla="*/ 4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28" name="Freeform 515"/>
            <p:cNvSpPr>
              <a:spLocks/>
            </p:cNvSpPr>
            <p:nvPr/>
          </p:nvSpPr>
          <p:spPr bwMode="auto">
            <a:xfrm>
              <a:off x="2658" y="2044"/>
              <a:ext cx="30" cy="30"/>
            </a:xfrm>
            <a:custGeom>
              <a:avLst/>
              <a:gdLst>
                <a:gd name="T0" fmla="*/ 8 w 59"/>
                <a:gd name="T1" fmla="*/ 4 h 60"/>
                <a:gd name="T2" fmla="*/ 8 w 59"/>
                <a:gd name="T3" fmla="*/ 4 h 60"/>
                <a:gd name="T4" fmla="*/ 8 w 59"/>
                <a:gd name="T5" fmla="*/ 3 h 60"/>
                <a:gd name="T6" fmla="*/ 7 w 59"/>
                <a:gd name="T7" fmla="*/ 2 h 60"/>
                <a:gd name="T8" fmla="*/ 7 w 59"/>
                <a:gd name="T9" fmla="*/ 2 h 60"/>
                <a:gd name="T10" fmla="*/ 6 w 59"/>
                <a:gd name="T11" fmla="*/ 1 h 60"/>
                <a:gd name="T12" fmla="*/ 6 w 59"/>
                <a:gd name="T13" fmla="*/ 1 h 60"/>
                <a:gd name="T14" fmla="*/ 5 w 59"/>
                <a:gd name="T15" fmla="*/ 1 h 60"/>
                <a:gd name="T16" fmla="*/ 4 w 59"/>
                <a:gd name="T17" fmla="*/ 0 h 60"/>
                <a:gd name="T18" fmla="*/ 3 w 59"/>
                <a:gd name="T19" fmla="*/ 1 h 60"/>
                <a:gd name="T20" fmla="*/ 2 w 59"/>
                <a:gd name="T21" fmla="*/ 2 h 60"/>
                <a:gd name="T22" fmla="*/ 1 w 59"/>
                <a:gd name="T23" fmla="*/ 3 h 60"/>
                <a:gd name="T24" fmla="*/ 0 w 59"/>
                <a:gd name="T25" fmla="*/ 4 h 60"/>
                <a:gd name="T26" fmla="*/ 1 w 59"/>
                <a:gd name="T27" fmla="*/ 5 h 60"/>
                <a:gd name="T28" fmla="*/ 1 w 59"/>
                <a:gd name="T29" fmla="*/ 6 h 60"/>
                <a:gd name="T30" fmla="*/ 1 w 59"/>
                <a:gd name="T31" fmla="*/ 6 h 60"/>
                <a:gd name="T32" fmla="*/ 2 w 59"/>
                <a:gd name="T33" fmla="*/ 7 h 60"/>
                <a:gd name="T34" fmla="*/ 2 w 59"/>
                <a:gd name="T35" fmla="*/ 7 h 60"/>
                <a:gd name="T36" fmla="*/ 3 w 59"/>
                <a:gd name="T37" fmla="*/ 8 h 60"/>
                <a:gd name="T38" fmla="*/ 3 w 59"/>
                <a:gd name="T39" fmla="*/ 8 h 60"/>
                <a:gd name="T40" fmla="*/ 4 w 59"/>
                <a:gd name="T41" fmla="*/ 8 h 60"/>
                <a:gd name="T42" fmla="*/ 5 w 59"/>
                <a:gd name="T43" fmla="*/ 8 h 60"/>
                <a:gd name="T44" fmla="*/ 6 w 59"/>
                <a:gd name="T45" fmla="*/ 8 h 60"/>
                <a:gd name="T46" fmla="*/ 6 w 59"/>
                <a:gd name="T47" fmla="*/ 7 h 60"/>
                <a:gd name="T48" fmla="*/ 7 w 59"/>
                <a:gd name="T49" fmla="*/ 7 h 60"/>
                <a:gd name="T50" fmla="*/ 7 w 59"/>
                <a:gd name="T51" fmla="*/ 6 h 60"/>
                <a:gd name="T52" fmla="*/ 8 w 59"/>
                <a:gd name="T53" fmla="*/ 6 h 60"/>
                <a:gd name="T54" fmla="*/ 8 w 59"/>
                <a:gd name="T55" fmla="*/ 5 h 60"/>
                <a:gd name="T56" fmla="*/ 8 w 59"/>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29" name="Freeform 516"/>
            <p:cNvSpPr>
              <a:spLocks/>
            </p:cNvSpPr>
            <p:nvPr/>
          </p:nvSpPr>
          <p:spPr bwMode="auto">
            <a:xfrm>
              <a:off x="2666" y="2051"/>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30" name="Freeform 517"/>
            <p:cNvSpPr>
              <a:spLocks/>
            </p:cNvSpPr>
            <p:nvPr/>
          </p:nvSpPr>
          <p:spPr bwMode="auto">
            <a:xfrm>
              <a:off x="2674" y="1787"/>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31" name="Freeform 518"/>
            <p:cNvSpPr>
              <a:spLocks/>
            </p:cNvSpPr>
            <p:nvPr/>
          </p:nvSpPr>
          <p:spPr bwMode="auto">
            <a:xfrm>
              <a:off x="2682" y="1795"/>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32" name="Freeform 519"/>
            <p:cNvSpPr>
              <a:spLocks/>
            </p:cNvSpPr>
            <p:nvPr/>
          </p:nvSpPr>
          <p:spPr bwMode="auto">
            <a:xfrm>
              <a:off x="2677" y="2164"/>
              <a:ext cx="30" cy="29"/>
            </a:xfrm>
            <a:custGeom>
              <a:avLst/>
              <a:gdLst>
                <a:gd name="T0" fmla="*/ 8 w 58"/>
                <a:gd name="T1" fmla="*/ 3 h 60"/>
                <a:gd name="T2" fmla="*/ 8 w 58"/>
                <a:gd name="T3" fmla="*/ 3 h 60"/>
                <a:gd name="T4" fmla="*/ 8 w 58"/>
                <a:gd name="T5" fmla="*/ 2 h 60"/>
                <a:gd name="T6" fmla="*/ 7 w 58"/>
                <a:gd name="T7" fmla="*/ 1 h 60"/>
                <a:gd name="T8" fmla="*/ 7 w 58"/>
                <a:gd name="T9" fmla="*/ 1 h 60"/>
                <a:gd name="T10" fmla="*/ 6 w 58"/>
                <a:gd name="T11" fmla="*/ 0 h 60"/>
                <a:gd name="T12" fmla="*/ 6 w 58"/>
                <a:gd name="T13" fmla="*/ 0 h 60"/>
                <a:gd name="T14" fmla="*/ 5 w 58"/>
                <a:gd name="T15" fmla="*/ 0 h 60"/>
                <a:gd name="T16" fmla="*/ 4 w 58"/>
                <a:gd name="T17" fmla="*/ 0 h 60"/>
                <a:gd name="T18" fmla="*/ 3 w 58"/>
                <a:gd name="T19" fmla="*/ 0 h 60"/>
                <a:gd name="T20" fmla="*/ 1 w 58"/>
                <a:gd name="T21" fmla="*/ 1 h 60"/>
                <a:gd name="T22" fmla="*/ 1 w 58"/>
                <a:gd name="T23" fmla="*/ 2 h 60"/>
                <a:gd name="T24" fmla="*/ 0 w 58"/>
                <a:gd name="T25" fmla="*/ 3 h 60"/>
                <a:gd name="T26" fmla="*/ 0 w 58"/>
                <a:gd name="T27" fmla="*/ 4 h 60"/>
                <a:gd name="T28" fmla="*/ 1 w 58"/>
                <a:gd name="T29" fmla="*/ 5 h 60"/>
                <a:gd name="T30" fmla="*/ 1 w 58"/>
                <a:gd name="T31" fmla="*/ 5 h 60"/>
                <a:gd name="T32" fmla="*/ 1 w 58"/>
                <a:gd name="T33" fmla="*/ 6 h 60"/>
                <a:gd name="T34" fmla="*/ 2 w 58"/>
                <a:gd name="T35" fmla="*/ 6 h 60"/>
                <a:gd name="T36" fmla="*/ 3 w 58"/>
                <a:gd name="T37" fmla="*/ 7 h 60"/>
                <a:gd name="T38" fmla="*/ 3 w 58"/>
                <a:gd name="T39" fmla="*/ 7 h 60"/>
                <a:gd name="T40" fmla="*/ 4 w 58"/>
                <a:gd name="T41" fmla="*/ 7 h 60"/>
                <a:gd name="T42" fmla="*/ 5 w 58"/>
                <a:gd name="T43" fmla="*/ 7 h 60"/>
                <a:gd name="T44" fmla="*/ 6 w 58"/>
                <a:gd name="T45" fmla="*/ 7 h 60"/>
                <a:gd name="T46" fmla="*/ 6 w 58"/>
                <a:gd name="T47" fmla="*/ 6 h 60"/>
                <a:gd name="T48" fmla="*/ 7 w 58"/>
                <a:gd name="T49" fmla="*/ 6 h 60"/>
                <a:gd name="T50" fmla="*/ 7 w 58"/>
                <a:gd name="T51" fmla="*/ 5 h 60"/>
                <a:gd name="T52" fmla="*/ 8 w 58"/>
                <a:gd name="T53" fmla="*/ 5 h 60"/>
                <a:gd name="T54" fmla="*/ 8 w 58"/>
                <a:gd name="T55" fmla="*/ 4 h 60"/>
                <a:gd name="T56" fmla="*/ 8 w 58"/>
                <a:gd name="T57" fmla="*/ 3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33" name="Freeform 520"/>
            <p:cNvSpPr>
              <a:spLocks/>
            </p:cNvSpPr>
            <p:nvPr/>
          </p:nvSpPr>
          <p:spPr bwMode="auto">
            <a:xfrm>
              <a:off x="2685" y="2171"/>
              <a:ext cx="14" cy="15"/>
            </a:xfrm>
            <a:custGeom>
              <a:avLst/>
              <a:gdLst>
                <a:gd name="T0" fmla="*/ 2 w 28"/>
                <a:gd name="T1" fmla="*/ 4 h 30"/>
                <a:gd name="T2" fmla="*/ 2 w 28"/>
                <a:gd name="T3" fmla="*/ 4 h 30"/>
                <a:gd name="T4" fmla="*/ 2 w 28"/>
                <a:gd name="T5" fmla="*/ 4 h 30"/>
                <a:gd name="T6" fmla="*/ 1 w 28"/>
                <a:gd name="T7" fmla="*/ 4 h 30"/>
                <a:gd name="T8" fmla="*/ 1 w 28"/>
                <a:gd name="T9" fmla="*/ 4 h 30"/>
                <a:gd name="T10" fmla="*/ 1 w 28"/>
                <a:gd name="T11" fmla="*/ 3 h 30"/>
                <a:gd name="T12" fmla="*/ 1 w 28"/>
                <a:gd name="T13" fmla="*/ 3 h 30"/>
                <a:gd name="T14" fmla="*/ 0 w 28"/>
                <a:gd name="T15" fmla="*/ 3 h 30"/>
                <a:gd name="T16" fmla="*/ 0 w 28"/>
                <a:gd name="T17" fmla="*/ 2 h 30"/>
                <a:gd name="T18" fmla="*/ 0 w 28"/>
                <a:gd name="T19" fmla="*/ 2 h 30"/>
                <a:gd name="T20" fmla="*/ 1 w 28"/>
                <a:gd name="T21" fmla="*/ 2 h 30"/>
                <a:gd name="T22" fmla="*/ 1 w 28"/>
                <a:gd name="T23" fmla="*/ 1 h 30"/>
                <a:gd name="T24" fmla="*/ 1 w 28"/>
                <a:gd name="T25" fmla="*/ 1 h 30"/>
                <a:gd name="T26" fmla="*/ 1 w 28"/>
                <a:gd name="T27" fmla="*/ 1 h 30"/>
                <a:gd name="T28" fmla="*/ 2 w 28"/>
                <a:gd name="T29" fmla="*/ 1 h 30"/>
                <a:gd name="T30" fmla="*/ 2 w 28"/>
                <a:gd name="T31" fmla="*/ 0 h 30"/>
                <a:gd name="T32" fmla="*/ 2 w 28"/>
                <a:gd name="T33" fmla="*/ 0 h 30"/>
                <a:gd name="T34" fmla="*/ 3 w 28"/>
                <a:gd name="T35" fmla="*/ 0 h 30"/>
                <a:gd name="T36" fmla="*/ 3 w 28"/>
                <a:gd name="T37" fmla="*/ 1 h 30"/>
                <a:gd name="T38" fmla="*/ 3 w 28"/>
                <a:gd name="T39" fmla="*/ 1 h 30"/>
                <a:gd name="T40" fmla="*/ 4 w 28"/>
                <a:gd name="T41" fmla="*/ 1 h 30"/>
                <a:gd name="T42" fmla="*/ 4 w 28"/>
                <a:gd name="T43" fmla="*/ 1 h 30"/>
                <a:gd name="T44" fmla="*/ 4 w 28"/>
                <a:gd name="T45" fmla="*/ 2 h 30"/>
                <a:gd name="T46" fmla="*/ 4 w 28"/>
                <a:gd name="T47" fmla="*/ 2 h 30"/>
                <a:gd name="T48" fmla="*/ 4 w 28"/>
                <a:gd name="T49" fmla="*/ 2 h 30"/>
                <a:gd name="T50" fmla="*/ 4 w 28"/>
                <a:gd name="T51" fmla="*/ 3 h 30"/>
                <a:gd name="T52" fmla="*/ 4 w 28"/>
                <a:gd name="T53" fmla="*/ 4 h 30"/>
                <a:gd name="T54" fmla="*/ 3 w 28"/>
                <a:gd name="T55" fmla="*/ 4 h 30"/>
                <a:gd name="T56" fmla="*/ 2 w 28"/>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34" name="Freeform 521"/>
            <p:cNvSpPr>
              <a:spLocks/>
            </p:cNvSpPr>
            <p:nvPr/>
          </p:nvSpPr>
          <p:spPr bwMode="auto">
            <a:xfrm>
              <a:off x="2539" y="2259"/>
              <a:ext cx="29" cy="30"/>
            </a:xfrm>
            <a:custGeom>
              <a:avLst/>
              <a:gdLst>
                <a:gd name="T0" fmla="*/ 7 w 60"/>
                <a:gd name="T1" fmla="*/ 4 h 60"/>
                <a:gd name="T2" fmla="*/ 7 w 60"/>
                <a:gd name="T3" fmla="*/ 3 h 60"/>
                <a:gd name="T4" fmla="*/ 7 w 60"/>
                <a:gd name="T5" fmla="*/ 3 h 60"/>
                <a:gd name="T6" fmla="*/ 6 w 60"/>
                <a:gd name="T7" fmla="*/ 2 h 60"/>
                <a:gd name="T8" fmla="*/ 6 w 60"/>
                <a:gd name="T9" fmla="*/ 1 h 60"/>
                <a:gd name="T10" fmla="*/ 5 w 60"/>
                <a:gd name="T11" fmla="*/ 1 h 60"/>
                <a:gd name="T12" fmla="*/ 5 w 60"/>
                <a:gd name="T13" fmla="*/ 1 h 60"/>
                <a:gd name="T14" fmla="*/ 4 w 60"/>
                <a:gd name="T15" fmla="*/ 1 h 60"/>
                <a:gd name="T16" fmla="*/ 3 w 60"/>
                <a:gd name="T17" fmla="*/ 0 h 60"/>
                <a:gd name="T18" fmla="*/ 2 w 60"/>
                <a:gd name="T19" fmla="*/ 1 h 60"/>
                <a:gd name="T20" fmla="*/ 1 w 60"/>
                <a:gd name="T21" fmla="*/ 1 h 60"/>
                <a:gd name="T22" fmla="*/ 0 w 60"/>
                <a:gd name="T23" fmla="*/ 3 h 60"/>
                <a:gd name="T24" fmla="*/ 0 w 60"/>
                <a:gd name="T25" fmla="*/ 4 h 60"/>
                <a:gd name="T26" fmla="*/ 0 w 60"/>
                <a:gd name="T27" fmla="*/ 5 h 60"/>
                <a:gd name="T28" fmla="*/ 0 w 60"/>
                <a:gd name="T29" fmla="*/ 6 h 60"/>
                <a:gd name="T30" fmla="*/ 0 w 60"/>
                <a:gd name="T31" fmla="*/ 6 h 60"/>
                <a:gd name="T32" fmla="*/ 1 w 60"/>
                <a:gd name="T33" fmla="*/ 7 h 60"/>
                <a:gd name="T34" fmla="*/ 1 w 60"/>
                <a:gd name="T35" fmla="*/ 7 h 60"/>
                <a:gd name="T36" fmla="*/ 2 w 60"/>
                <a:gd name="T37" fmla="*/ 8 h 60"/>
                <a:gd name="T38" fmla="*/ 3 w 60"/>
                <a:gd name="T39" fmla="*/ 8 h 60"/>
                <a:gd name="T40" fmla="*/ 3 w 60"/>
                <a:gd name="T41" fmla="*/ 8 h 60"/>
                <a:gd name="T42" fmla="*/ 4 w 60"/>
                <a:gd name="T43" fmla="*/ 8 h 60"/>
                <a:gd name="T44" fmla="*/ 5 w 60"/>
                <a:gd name="T45" fmla="*/ 8 h 60"/>
                <a:gd name="T46" fmla="*/ 5 w 60"/>
                <a:gd name="T47" fmla="*/ 7 h 60"/>
                <a:gd name="T48" fmla="*/ 6 w 60"/>
                <a:gd name="T49" fmla="*/ 7 h 60"/>
                <a:gd name="T50" fmla="*/ 6 w 60"/>
                <a:gd name="T51" fmla="*/ 6 h 60"/>
                <a:gd name="T52" fmla="*/ 7 w 60"/>
                <a:gd name="T53" fmla="*/ 6 h 60"/>
                <a:gd name="T54" fmla="*/ 7 w 60"/>
                <a:gd name="T55" fmla="*/ 5 h 60"/>
                <a:gd name="T56" fmla="*/ 7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35" name="Freeform 522"/>
            <p:cNvSpPr>
              <a:spLocks/>
            </p:cNvSpPr>
            <p:nvPr/>
          </p:nvSpPr>
          <p:spPr bwMode="auto">
            <a:xfrm>
              <a:off x="2546" y="2267"/>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36" name="Freeform 523"/>
            <p:cNvSpPr>
              <a:spLocks/>
            </p:cNvSpPr>
            <p:nvPr/>
          </p:nvSpPr>
          <p:spPr bwMode="auto">
            <a:xfrm>
              <a:off x="2416" y="2291"/>
              <a:ext cx="30" cy="30"/>
            </a:xfrm>
            <a:custGeom>
              <a:avLst/>
              <a:gdLst>
                <a:gd name="T0" fmla="*/ 8 w 60"/>
                <a:gd name="T1" fmla="*/ 4 h 59"/>
                <a:gd name="T2" fmla="*/ 8 w 60"/>
                <a:gd name="T3" fmla="*/ 3 h 59"/>
                <a:gd name="T4" fmla="*/ 8 w 60"/>
                <a:gd name="T5" fmla="*/ 3 h 59"/>
                <a:gd name="T6" fmla="*/ 7 w 60"/>
                <a:gd name="T7" fmla="*/ 2 h 59"/>
                <a:gd name="T8" fmla="*/ 7 w 60"/>
                <a:gd name="T9" fmla="*/ 2 h 59"/>
                <a:gd name="T10" fmla="*/ 6 w 60"/>
                <a:gd name="T11" fmla="*/ 1 h 59"/>
                <a:gd name="T12" fmla="*/ 6 w 60"/>
                <a:gd name="T13" fmla="*/ 1 h 59"/>
                <a:gd name="T14" fmla="*/ 5 w 60"/>
                <a:gd name="T15" fmla="*/ 1 h 59"/>
                <a:gd name="T16" fmla="*/ 4 w 60"/>
                <a:gd name="T17" fmla="*/ 0 h 59"/>
                <a:gd name="T18" fmla="*/ 3 w 60"/>
                <a:gd name="T19" fmla="*/ 1 h 59"/>
                <a:gd name="T20" fmla="*/ 2 w 60"/>
                <a:gd name="T21" fmla="*/ 2 h 59"/>
                <a:gd name="T22" fmla="*/ 1 w 60"/>
                <a:gd name="T23" fmla="*/ 3 h 59"/>
                <a:gd name="T24" fmla="*/ 0 w 60"/>
                <a:gd name="T25" fmla="*/ 4 h 59"/>
                <a:gd name="T26" fmla="*/ 1 w 60"/>
                <a:gd name="T27" fmla="*/ 5 h 59"/>
                <a:gd name="T28" fmla="*/ 1 w 60"/>
                <a:gd name="T29" fmla="*/ 6 h 59"/>
                <a:gd name="T30" fmla="*/ 1 w 60"/>
                <a:gd name="T31" fmla="*/ 6 h 59"/>
                <a:gd name="T32" fmla="*/ 1 w 60"/>
                <a:gd name="T33" fmla="*/ 7 h 59"/>
                <a:gd name="T34" fmla="*/ 2 w 60"/>
                <a:gd name="T35" fmla="*/ 7 h 59"/>
                <a:gd name="T36" fmla="*/ 3 w 60"/>
                <a:gd name="T37" fmla="*/ 8 h 59"/>
                <a:gd name="T38" fmla="*/ 3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37" name="Freeform 524"/>
            <p:cNvSpPr>
              <a:spLocks/>
            </p:cNvSpPr>
            <p:nvPr/>
          </p:nvSpPr>
          <p:spPr bwMode="auto">
            <a:xfrm>
              <a:off x="2423" y="2298"/>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38" name="Freeform 525"/>
            <p:cNvSpPr>
              <a:spLocks/>
            </p:cNvSpPr>
            <p:nvPr/>
          </p:nvSpPr>
          <p:spPr bwMode="auto">
            <a:xfrm>
              <a:off x="2344" y="2212"/>
              <a:ext cx="30" cy="29"/>
            </a:xfrm>
            <a:custGeom>
              <a:avLst/>
              <a:gdLst>
                <a:gd name="T0" fmla="*/ 8 w 60"/>
                <a:gd name="T1" fmla="*/ 4 h 57"/>
                <a:gd name="T2" fmla="*/ 8 w 60"/>
                <a:gd name="T3" fmla="*/ 3 h 57"/>
                <a:gd name="T4" fmla="*/ 8 w 60"/>
                <a:gd name="T5" fmla="*/ 3 h 57"/>
                <a:gd name="T6" fmla="*/ 7 w 60"/>
                <a:gd name="T7" fmla="*/ 2 h 57"/>
                <a:gd name="T8" fmla="*/ 7 w 60"/>
                <a:gd name="T9" fmla="*/ 1 h 57"/>
                <a:gd name="T10" fmla="*/ 6 w 60"/>
                <a:gd name="T11" fmla="*/ 1 h 57"/>
                <a:gd name="T12" fmla="*/ 6 w 60"/>
                <a:gd name="T13" fmla="*/ 1 h 57"/>
                <a:gd name="T14" fmla="*/ 5 w 60"/>
                <a:gd name="T15" fmla="*/ 0 h 57"/>
                <a:gd name="T16" fmla="*/ 4 w 60"/>
                <a:gd name="T17" fmla="*/ 0 h 57"/>
                <a:gd name="T18" fmla="*/ 3 w 60"/>
                <a:gd name="T19" fmla="*/ 1 h 57"/>
                <a:gd name="T20" fmla="*/ 2 w 60"/>
                <a:gd name="T21" fmla="*/ 1 h 57"/>
                <a:gd name="T22" fmla="*/ 1 w 60"/>
                <a:gd name="T23" fmla="*/ 3 h 57"/>
                <a:gd name="T24" fmla="*/ 0 w 60"/>
                <a:gd name="T25" fmla="*/ 4 h 57"/>
                <a:gd name="T26" fmla="*/ 1 w 60"/>
                <a:gd name="T27" fmla="*/ 5 h 57"/>
                <a:gd name="T28" fmla="*/ 1 w 60"/>
                <a:gd name="T29" fmla="*/ 5 h 57"/>
                <a:gd name="T30" fmla="*/ 1 w 60"/>
                <a:gd name="T31" fmla="*/ 6 h 57"/>
                <a:gd name="T32" fmla="*/ 1 w 60"/>
                <a:gd name="T33" fmla="*/ 7 h 57"/>
                <a:gd name="T34" fmla="*/ 2 w 60"/>
                <a:gd name="T35" fmla="*/ 7 h 57"/>
                <a:gd name="T36" fmla="*/ 3 w 60"/>
                <a:gd name="T37" fmla="*/ 7 h 57"/>
                <a:gd name="T38" fmla="*/ 3 w 60"/>
                <a:gd name="T39" fmla="*/ 8 h 57"/>
                <a:gd name="T40" fmla="*/ 4 w 60"/>
                <a:gd name="T41" fmla="*/ 8 h 57"/>
                <a:gd name="T42" fmla="*/ 5 w 60"/>
                <a:gd name="T43" fmla="*/ 8 h 57"/>
                <a:gd name="T44" fmla="*/ 6 w 60"/>
                <a:gd name="T45" fmla="*/ 7 h 57"/>
                <a:gd name="T46" fmla="*/ 6 w 60"/>
                <a:gd name="T47" fmla="*/ 7 h 57"/>
                <a:gd name="T48" fmla="*/ 7 w 60"/>
                <a:gd name="T49" fmla="*/ 7 h 57"/>
                <a:gd name="T50" fmla="*/ 7 w 60"/>
                <a:gd name="T51" fmla="*/ 6 h 57"/>
                <a:gd name="T52" fmla="*/ 8 w 60"/>
                <a:gd name="T53" fmla="*/ 5 h 57"/>
                <a:gd name="T54" fmla="*/ 8 w 60"/>
                <a:gd name="T55" fmla="*/ 5 h 57"/>
                <a:gd name="T56" fmla="*/ 8 w 60"/>
                <a:gd name="T57" fmla="*/ 4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39" name="Freeform 526"/>
            <p:cNvSpPr>
              <a:spLocks/>
            </p:cNvSpPr>
            <p:nvPr/>
          </p:nvSpPr>
          <p:spPr bwMode="auto">
            <a:xfrm>
              <a:off x="2351" y="2219"/>
              <a:ext cx="15" cy="14"/>
            </a:xfrm>
            <a:custGeom>
              <a:avLst/>
              <a:gdLst>
                <a:gd name="T0" fmla="*/ 2 w 30"/>
                <a:gd name="T1" fmla="*/ 4 h 27"/>
                <a:gd name="T2" fmla="*/ 2 w 30"/>
                <a:gd name="T3" fmla="*/ 4 h 27"/>
                <a:gd name="T4" fmla="*/ 2 w 30"/>
                <a:gd name="T5" fmla="*/ 4 h 27"/>
                <a:gd name="T6" fmla="*/ 1 w 30"/>
                <a:gd name="T7" fmla="*/ 4 h 27"/>
                <a:gd name="T8" fmla="*/ 1 w 30"/>
                <a:gd name="T9" fmla="*/ 3 h 27"/>
                <a:gd name="T10" fmla="*/ 1 w 30"/>
                <a:gd name="T11" fmla="*/ 3 h 27"/>
                <a:gd name="T12" fmla="*/ 1 w 30"/>
                <a:gd name="T13" fmla="*/ 3 h 27"/>
                <a:gd name="T14" fmla="*/ 0 w 30"/>
                <a:gd name="T15" fmla="*/ 2 h 27"/>
                <a:gd name="T16" fmla="*/ 0 w 30"/>
                <a:gd name="T17" fmla="*/ 2 h 27"/>
                <a:gd name="T18" fmla="*/ 0 w 30"/>
                <a:gd name="T19" fmla="*/ 2 h 27"/>
                <a:gd name="T20" fmla="*/ 1 w 30"/>
                <a:gd name="T21" fmla="*/ 1 h 27"/>
                <a:gd name="T22" fmla="*/ 1 w 30"/>
                <a:gd name="T23" fmla="*/ 1 h 27"/>
                <a:gd name="T24" fmla="*/ 1 w 30"/>
                <a:gd name="T25" fmla="*/ 1 h 27"/>
                <a:gd name="T26" fmla="*/ 1 w 30"/>
                <a:gd name="T27" fmla="*/ 1 h 27"/>
                <a:gd name="T28" fmla="*/ 2 w 30"/>
                <a:gd name="T29" fmla="*/ 0 h 27"/>
                <a:gd name="T30" fmla="*/ 2 w 30"/>
                <a:gd name="T31" fmla="*/ 0 h 27"/>
                <a:gd name="T32" fmla="*/ 2 w 30"/>
                <a:gd name="T33" fmla="*/ 0 h 27"/>
                <a:gd name="T34" fmla="*/ 3 w 30"/>
                <a:gd name="T35" fmla="*/ 0 h 27"/>
                <a:gd name="T36" fmla="*/ 3 w 30"/>
                <a:gd name="T37" fmla="*/ 0 h 27"/>
                <a:gd name="T38" fmla="*/ 3 w 30"/>
                <a:gd name="T39" fmla="*/ 1 h 27"/>
                <a:gd name="T40" fmla="*/ 4 w 30"/>
                <a:gd name="T41" fmla="*/ 1 h 27"/>
                <a:gd name="T42" fmla="*/ 4 w 30"/>
                <a:gd name="T43" fmla="*/ 1 h 27"/>
                <a:gd name="T44" fmla="*/ 4 w 30"/>
                <a:gd name="T45" fmla="*/ 1 h 27"/>
                <a:gd name="T46" fmla="*/ 4 w 30"/>
                <a:gd name="T47" fmla="*/ 2 h 27"/>
                <a:gd name="T48" fmla="*/ 4 w 30"/>
                <a:gd name="T49" fmla="*/ 2 h 27"/>
                <a:gd name="T50" fmla="*/ 4 w 30"/>
                <a:gd name="T51" fmla="*/ 3 h 27"/>
                <a:gd name="T52" fmla="*/ 4 w 30"/>
                <a:gd name="T53" fmla="*/ 3 h 27"/>
                <a:gd name="T54" fmla="*/ 3 w 30"/>
                <a:gd name="T55" fmla="*/ 4 h 27"/>
                <a:gd name="T56" fmla="*/ 2 w 30"/>
                <a:gd name="T57" fmla="*/ 4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40" name="Freeform 527"/>
            <p:cNvSpPr>
              <a:spLocks/>
            </p:cNvSpPr>
            <p:nvPr/>
          </p:nvSpPr>
          <p:spPr bwMode="auto">
            <a:xfrm>
              <a:off x="2458" y="2403"/>
              <a:ext cx="30" cy="30"/>
            </a:xfrm>
            <a:custGeom>
              <a:avLst/>
              <a:gdLst>
                <a:gd name="T0" fmla="*/ 8 w 60"/>
                <a:gd name="T1" fmla="*/ 4 h 60"/>
                <a:gd name="T2" fmla="*/ 8 w 60"/>
                <a:gd name="T3" fmla="*/ 3 h 60"/>
                <a:gd name="T4" fmla="*/ 8 w 60"/>
                <a:gd name="T5" fmla="*/ 3 h 60"/>
                <a:gd name="T6" fmla="*/ 7 w 60"/>
                <a:gd name="T7" fmla="*/ 2 h 60"/>
                <a:gd name="T8" fmla="*/ 7 w 60"/>
                <a:gd name="T9" fmla="*/ 1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1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41" name="Freeform 528"/>
            <p:cNvSpPr>
              <a:spLocks/>
            </p:cNvSpPr>
            <p:nvPr/>
          </p:nvSpPr>
          <p:spPr bwMode="auto">
            <a:xfrm>
              <a:off x="2466" y="2411"/>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42" name="Freeform 529"/>
            <p:cNvSpPr>
              <a:spLocks/>
            </p:cNvSpPr>
            <p:nvPr/>
          </p:nvSpPr>
          <p:spPr bwMode="auto">
            <a:xfrm>
              <a:off x="2403" y="2539"/>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1 w 60"/>
                <a:gd name="T21" fmla="*/ 2 h 60"/>
                <a:gd name="T22" fmla="*/ 1 w 60"/>
                <a:gd name="T23" fmla="*/ 3 h 60"/>
                <a:gd name="T24" fmla="*/ 0 w 60"/>
                <a:gd name="T25" fmla="*/ 4 h 60"/>
                <a:gd name="T26" fmla="*/ 0 w 60"/>
                <a:gd name="T27" fmla="*/ 5 h 60"/>
                <a:gd name="T28" fmla="*/ 1 w 60"/>
                <a:gd name="T29" fmla="*/ 6 h 60"/>
                <a:gd name="T30" fmla="*/ 1 w 60"/>
                <a:gd name="T31" fmla="*/ 6 h 60"/>
                <a:gd name="T32" fmla="*/ 1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43" name="Freeform 530"/>
            <p:cNvSpPr>
              <a:spLocks/>
            </p:cNvSpPr>
            <p:nvPr/>
          </p:nvSpPr>
          <p:spPr bwMode="auto">
            <a:xfrm>
              <a:off x="2410" y="2546"/>
              <a:ext cx="15" cy="15"/>
            </a:xfrm>
            <a:custGeom>
              <a:avLst/>
              <a:gdLst>
                <a:gd name="T0" fmla="*/ 2 w 29"/>
                <a:gd name="T1" fmla="*/ 4 h 30"/>
                <a:gd name="T2" fmla="*/ 2 w 29"/>
                <a:gd name="T3" fmla="*/ 4 h 30"/>
                <a:gd name="T4" fmla="*/ 2 w 29"/>
                <a:gd name="T5" fmla="*/ 4 h 30"/>
                <a:gd name="T6" fmla="*/ 1 w 29"/>
                <a:gd name="T7" fmla="*/ 4 h 30"/>
                <a:gd name="T8" fmla="*/ 1 w 29"/>
                <a:gd name="T9" fmla="*/ 4 h 30"/>
                <a:gd name="T10" fmla="*/ 1 w 29"/>
                <a:gd name="T11" fmla="*/ 3 h 30"/>
                <a:gd name="T12" fmla="*/ 1 w 29"/>
                <a:gd name="T13" fmla="*/ 3 h 30"/>
                <a:gd name="T14" fmla="*/ 0 w 29"/>
                <a:gd name="T15" fmla="*/ 3 h 30"/>
                <a:gd name="T16" fmla="*/ 0 w 29"/>
                <a:gd name="T17" fmla="*/ 2 h 30"/>
                <a:gd name="T18" fmla="*/ 0 w 29"/>
                <a:gd name="T19" fmla="*/ 2 h 30"/>
                <a:gd name="T20" fmla="*/ 1 w 29"/>
                <a:gd name="T21" fmla="*/ 2 h 30"/>
                <a:gd name="T22" fmla="*/ 1 w 29"/>
                <a:gd name="T23" fmla="*/ 1 h 30"/>
                <a:gd name="T24" fmla="*/ 1 w 29"/>
                <a:gd name="T25" fmla="*/ 1 h 30"/>
                <a:gd name="T26" fmla="*/ 1 w 29"/>
                <a:gd name="T27" fmla="*/ 1 h 30"/>
                <a:gd name="T28" fmla="*/ 2 w 29"/>
                <a:gd name="T29" fmla="*/ 1 h 30"/>
                <a:gd name="T30" fmla="*/ 2 w 29"/>
                <a:gd name="T31" fmla="*/ 0 h 30"/>
                <a:gd name="T32" fmla="*/ 2 w 29"/>
                <a:gd name="T33" fmla="*/ 0 h 30"/>
                <a:gd name="T34" fmla="*/ 3 w 29"/>
                <a:gd name="T35" fmla="*/ 0 h 30"/>
                <a:gd name="T36" fmla="*/ 3 w 29"/>
                <a:gd name="T37" fmla="*/ 1 h 30"/>
                <a:gd name="T38" fmla="*/ 3 w 29"/>
                <a:gd name="T39" fmla="*/ 1 h 30"/>
                <a:gd name="T40" fmla="*/ 4 w 29"/>
                <a:gd name="T41" fmla="*/ 1 h 30"/>
                <a:gd name="T42" fmla="*/ 4 w 29"/>
                <a:gd name="T43" fmla="*/ 1 h 30"/>
                <a:gd name="T44" fmla="*/ 4 w 29"/>
                <a:gd name="T45" fmla="*/ 2 h 30"/>
                <a:gd name="T46" fmla="*/ 4 w 29"/>
                <a:gd name="T47" fmla="*/ 2 h 30"/>
                <a:gd name="T48" fmla="*/ 4 w 29"/>
                <a:gd name="T49" fmla="*/ 2 h 30"/>
                <a:gd name="T50" fmla="*/ 4 w 29"/>
                <a:gd name="T51" fmla="*/ 3 h 30"/>
                <a:gd name="T52" fmla="*/ 4 w 29"/>
                <a:gd name="T53" fmla="*/ 4 h 30"/>
                <a:gd name="T54" fmla="*/ 3 w 29"/>
                <a:gd name="T55" fmla="*/ 4 h 30"/>
                <a:gd name="T56" fmla="*/ 2 w 29"/>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44" name="Freeform 531"/>
            <p:cNvSpPr>
              <a:spLocks/>
            </p:cNvSpPr>
            <p:nvPr/>
          </p:nvSpPr>
          <p:spPr bwMode="auto">
            <a:xfrm>
              <a:off x="2480" y="2665"/>
              <a:ext cx="30" cy="29"/>
            </a:xfrm>
            <a:custGeom>
              <a:avLst/>
              <a:gdLst>
                <a:gd name="T0" fmla="*/ 8 w 59"/>
                <a:gd name="T1" fmla="*/ 3 h 59"/>
                <a:gd name="T2" fmla="*/ 8 w 59"/>
                <a:gd name="T3" fmla="*/ 2 h 59"/>
                <a:gd name="T4" fmla="*/ 8 w 59"/>
                <a:gd name="T5" fmla="*/ 2 h 59"/>
                <a:gd name="T6" fmla="*/ 7 w 59"/>
                <a:gd name="T7" fmla="*/ 1 h 59"/>
                <a:gd name="T8" fmla="*/ 7 w 59"/>
                <a:gd name="T9" fmla="*/ 1 h 59"/>
                <a:gd name="T10" fmla="*/ 6 w 59"/>
                <a:gd name="T11" fmla="*/ 0 h 59"/>
                <a:gd name="T12" fmla="*/ 6 w 59"/>
                <a:gd name="T13" fmla="*/ 0 h 59"/>
                <a:gd name="T14" fmla="*/ 5 w 59"/>
                <a:gd name="T15" fmla="*/ 0 h 59"/>
                <a:gd name="T16" fmla="*/ 4 w 59"/>
                <a:gd name="T17" fmla="*/ 0 h 59"/>
                <a:gd name="T18" fmla="*/ 3 w 59"/>
                <a:gd name="T19" fmla="*/ 0 h 59"/>
                <a:gd name="T20" fmla="*/ 2 w 59"/>
                <a:gd name="T21" fmla="*/ 1 h 59"/>
                <a:gd name="T22" fmla="*/ 1 w 59"/>
                <a:gd name="T23" fmla="*/ 2 h 59"/>
                <a:gd name="T24" fmla="*/ 0 w 59"/>
                <a:gd name="T25" fmla="*/ 3 h 59"/>
                <a:gd name="T26" fmla="*/ 1 w 59"/>
                <a:gd name="T27" fmla="*/ 4 h 59"/>
                <a:gd name="T28" fmla="*/ 1 w 59"/>
                <a:gd name="T29" fmla="*/ 5 h 59"/>
                <a:gd name="T30" fmla="*/ 1 w 59"/>
                <a:gd name="T31" fmla="*/ 5 h 59"/>
                <a:gd name="T32" fmla="*/ 2 w 59"/>
                <a:gd name="T33" fmla="*/ 6 h 59"/>
                <a:gd name="T34" fmla="*/ 2 w 59"/>
                <a:gd name="T35" fmla="*/ 6 h 59"/>
                <a:gd name="T36" fmla="*/ 3 w 59"/>
                <a:gd name="T37" fmla="*/ 7 h 59"/>
                <a:gd name="T38" fmla="*/ 3 w 59"/>
                <a:gd name="T39" fmla="*/ 7 h 59"/>
                <a:gd name="T40" fmla="*/ 4 w 59"/>
                <a:gd name="T41" fmla="*/ 7 h 59"/>
                <a:gd name="T42" fmla="*/ 5 w 59"/>
                <a:gd name="T43" fmla="*/ 7 h 59"/>
                <a:gd name="T44" fmla="*/ 6 w 59"/>
                <a:gd name="T45" fmla="*/ 7 h 59"/>
                <a:gd name="T46" fmla="*/ 6 w 59"/>
                <a:gd name="T47" fmla="*/ 6 h 59"/>
                <a:gd name="T48" fmla="*/ 7 w 59"/>
                <a:gd name="T49" fmla="*/ 6 h 59"/>
                <a:gd name="T50" fmla="*/ 7 w 59"/>
                <a:gd name="T51" fmla="*/ 5 h 59"/>
                <a:gd name="T52" fmla="*/ 8 w 59"/>
                <a:gd name="T53" fmla="*/ 5 h 59"/>
                <a:gd name="T54" fmla="*/ 8 w 59"/>
                <a:gd name="T55" fmla="*/ 4 h 59"/>
                <a:gd name="T56" fmla="*/ 8 w 59"/>
                <a:gd name="T57" fmla="*/ 3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45" name="Freeform 532"/>
            <p:cNvSpPr>
              <a:spLocks/>
            </p:cNvSpPr>
            <p:nvPr/>
          </p:nvSpPr>
          <p:spPr bwMode="auto">
            <a:xfrm>
              <a:off x="2487" y="2672"/>
              <a:ext cx="15" cy="14"/>
            </a:xfrm>
            <a:custGeom>
              <a:avLst/>
              <a:gdLst>
                <a:gd name="T0" fmla="*/ 2 w 29"/>
                <a:gd name="T1" fmla="*/ 3 h 29"/>
                <a:gd name="T2" fmla="*/ 2 w 29"/>
                <a:gd name="T3" fmla="*/ 3 h 29"/>
                <a:gd name="T4" fmla="*/ 2 w 29"/>
                <a:gd name="T5" fmla="*/ 3 h 29"/>
                <a:gd name="T6" fmla="*/ 1 w 29"/>
                <a:gd name="T7" fmla="*/ 3 h 29"/>
                <a:gd name="T8" fmla="*/ 1 w 29"/>
                <a:gd name="T9" fmla="*/ 3 h 29"/>
                <a:gd name="T10" fmla="*/ 1 w 29"/>
                <a:gd name="T11" fmla="*/ 2 h 29"/>
                <a:gd name="T12" fmla="*/ 1 w 29"/>
                <a:gd name="T13" fmla="*/ 2 h 29"/>
                <a:gd name="T14" fmla="*/ 0 w 29"/>
                <a:gd name="T15" fmla="*/ 2 h 29"/>
                <a:gd name="T16" fmla="*/ 0 w 29"/>
                <a:gd name="T17" fmla="*/ 1 h 29"/>
                <a:gd name="T18" fmla="*/ 0 w 29"/>
                <a:gd name="T19" fmla="*/ 1 h 29"/>
                <a:gd name="T20" fmla="*/ 1 w 29"/>
                <a:gd name="T21" fmla="*/ 1 h 29"/>
                <a:gd name="T22" fmla="*/ 1 w 29"/>
                <a:gd name="T23" fmla="*/ 0 h 29"/>
                <a:gd name="T24" fmla="*/ 1 w 29"/>
                <a:gd name="T25" fmla="*/ 0 h 29"/>
                <a:gd name="T26" fmla="*/ 1 w 29"/>
                <a:gd name="T27" fmla="*/ 0 h 29"/>
                <a:gd name="T28" fmla="*/ 2 w 29"/>
                <a:gd name="T29" fmla="*/ 0 h 29"/>
                <a:gd name="T30" fmla="*/ 2 w 29"/>
                <a:gd name="T31" fmla="*/ 0 h 29"/>
                <a:gd name="T32" fmla="*/ 2 w 29"/>
                <a:gd name="T33" fmla="*/ 0 h 29"/>
                <a:gd name="T34" fmla="*/ 3 w 29"/>
                <a:gd name="T35" fmla="*/ 0 h 29"/>
                <a:gd name="T36" fmla="*/ 3 w 29"/>
                <a:gd name="T37" fmla="*/ 0 h 29"/>
                <a:gd name="T38" fmla="*/ 3 w 29"/>
                <a:gd name="T39" fmla="*/ 0 h 29"/>
                <a:gd name="T40" fmla="*/ 4 w 29"/>
                <a:gd name="T41" fmla="*/ 0 h 29"/>
                <a:gd name="T42" fmla="*/ 4 w 29"/>
                <a:gd name="T43" fmla="*/ 0 h 29"/>
                <a:gd name="T44" fmla="*/ 4 w 29"/>
                <a:gd name="T45" fmla="*/ 1 h 29"/>
                <a:gd name="T46" fmla="*/ 4 w 29"/>
                <a:gd name="T47" fmla="*/ 1 h 29"/>
                <a:gd name="T48" fmla="*/ 4 w 29"/>
                <a:gd name="T49" fmla="*/ 1 h 29"/>
                <a:gd name="T50" fmla="*/ 4 w 29"/>
                <a:gd name="T51" fmla="*/ 2 h 29"/>
                <a:gd name="T52" fmla="*/ 4 w 29"/>
                <a:gd name="T53" fmla="*/ 3 h 29"/>
                <a:gd name="T54" fmla="*/ 3 w 29"/>
                <a:gd name="T55" fmla="*/ 3 h 29"/>
                <a:gd name="T56" fmla="*/ 2 w 29"/>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46" name="Freeform 533"/>
            <p:cNvSpPr>
              <a:spLocks/>
            </p:cNvSpPr>
            <p:nvPr/>
          </p:nvSpPr>
          <p:spPr bwMode="auto">
            <a:xfrm>
              <a:off x="2624" y="2585"/>
              <a:ext cx="30" cy="29"/>
            </a:xfrm>
            <a:custGeom>
              <a:avLst/>
              <a:gdLst>
                <a:gd name="T0" fmla="*/ 8 w 60"/>
                <a:gd name="T1" fmla="*/ 3 h 59"/>
                <a:gd name="T2" fmla="*/ 8 w 60"/>
                <a:gd name="T3" fmla="*/ 3 h 59"/>
                <a:gd name="T4" fmla="*/ 8 w 60"/>
                <a:gd name="T5" fmla="*/ 2 h 59"/>
                <a:gd name="T6" fmla="*/ 7 w 60"/>
                <a:gd name="T7" fmla="*/ 1 h 59"/>
                <a:gd name="T8" fmla="*/ 7 w 60"/>
                <a:gd name="T9" fmla="*/ 1 h 59"/>
                <a:gd name="T10" fmla="*/ 6 w 60"/>
                <a:gd name="T11" fmla="*/ 0 h 59"/>
                <a:gd name="T12" fmla="*/ 6 w 60"/>
                <a:gd name="T13" fmla="*/ 0 h 59"/>
                <a:gd name="T14" fmla="*/ 5 w 60"/>
                <a:gd name="T15" fmla="*/ 0 h 59"/>
                <a:gd name="T16" fmla="*/ 4 w 60"/>
                <a:gd name="T17" fmla="*/ 0 h 59"/>
                <a:gd name="T18" fmla="*/ 3 w 60"/>
                <a:gd name="T19" fmla="*/ 0 h 59"/>
                <a:gd name="T20" fmla="*/ 2 w 60"/>
                <a:gd name="T21" fmla="*/ 1 h 59"/>
                <a:gd name="T22" fmla="*/ 1 w 60"/>
                <a:gd name="T23" fmla="*/ 2 h 59"/>
                <a:gd name="T24" fmla="*/ 0 w 60"/>
                <a:gd name="T25" fmla="*/ 3 h 59"/>
                <a:gd name="T26" fmla="*/ 1 w 60"/>
                <a:gd name="T27" fmla="*/ 4 h 59"/>
                <a:gd name="T28" fmla="*/ 1 w 60"/>
                <a:gd name="T29" fmla="*/ 5 h 59"/>
                <a:gd name="T30" fmla="*/ 1 w 60"/>
                <a:gd name="T31" fmla="*/ 5 h 59"/>
                <a:gd name="T32" fmla="*/ 2 w 60"/>
                <a:gd name="T33" fmla="*/ 6 h 59"/>
                <a:gd name="T34" fmla="*/ 2 w 60"/>
                <a:gd name="T35" fmla="*/ 6 h 59"/>
                <a:gd name="T36" fmla="*/ 3 w 60"/>
                <a:gd name="T37" fmla="*/ 7 h 59"/>
                <a:gd name="T38" fmla="*/ 4 w 60"/>
                <a:gd name="T39" fmla="*/ 7 h 59"/>
                <a:gd name="T40" fmla="*/ 4 w 60"/>
                <a:gd name="T41" fmla="*/ 7 h 59"/>
                <a:gd name="T42" fmla="*/ 5 w 60"/>
                <a:gd name="T43" fmla="*/ 7 h 59"/>
                <a:gd name="T44" fmla="*/ 6 w 60"/>
                <a:gd name="T45" fmla="*/ 7 h 59"/>
                <a:gd name="T46" fmla="*/ 6 w 60"/>
                <a:gd name="T47" fmla="*/ 6 h 59"/>
                <a:gd name="T48" fmla="*/ 7 w 60"/>
                <a:gd name="T49" fmla="*/ 6 h 59"/>
                <a:gd name="T50" fmla="*/ 7 w 60"/>
                <a:gd name="T51" fmla="*/ 5 h 59"/>
                <a:gd name="T52" fmla="*/ 8 w 60"/>
                <a:gd name="T53" fmla="*/ 5 h 59"/>
                <a:gd name="T54" fmla="*/ 8 w 60"/>
                <a:gd name="T55" fmla="*/ 4 h 59"/>
                <a:gd name="T56" fmla="*/ 8 w 60"/>
                <a:gd name="T57" fmla="*/ 3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47" name="Freeform 534"/>
            <p:cNvSpPr>
              <a:spLocks/>
            </p:cNvSpPr>
            <p:nvPr/>
          </p:nvSpPr>
          <p:spPr bwMode="auto">
            <a:xfrm>
              <a:off x="2631" y="2592"/>
              <a:ext cx="15" cy="14"/>
            </a:xfrm>
            <a:custGeom>
              <a:avLst/>
              <a:gdLst>
                <a:gd name="T0" fmla="*/ 2 w 30"/>
                <a:gd name="T1" fmla="*/ 3 h 29"/>
                <a:gd name="T2" fmla="*/ 2 w 30"/>
                <a:gd name="T3" fmla="*/ 3 h 29"/>
                <a:gd name="T4" fmla="*/ 2 w 30"/>
                <a:gd name="T5" fmla="*/ 3 h 29"/>
                <a:gd name="T6" fmla="*/ 1 w 30"/>
                <a:gd name="T7" fmla="*/ 3 h 29"/>
                <a:gd name="T8" fmla="*/ 1 w 30"/>
                <a:gd name="T9" fmla="*/ 3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0 h 29"/>
                <a:gd name="T24" fmla="*/ 1 w 30"/>
                <a:gd name="T25" fmla="*/ 0 h 29"/>
                <a:gd name="T26" fmla="*/ 1 w 30"/>
                <a:gd name="T27" fmla="*/ 0 h 29"/>
                <a:gd name="T28" fmla="*/ 2 w 30"/>
                <a:gd name="T29" fmla="*/ 0 h 29"/>
                <a:gd name="T30" fmla="*/ 2 w 30"/>
                <a:gd name="T31" fmla="*/ 0 h 29"/>
                <a:gd name="T32" fmla="*/ 2 w 30"/>
                <a:gd name="T33" fmla="*/ 0 h 29"/>
                <a:gd name="T34" fmla="*/ 3 w 30"/>
                <a:gd name="T35" fmla="*/ 0 h 29"/>
                <a:gd name="T36" fmla="*/ 3 w 30"/>
                <a:gd name="T37" fmla="*/ 0 h 29"/>
                <a:gd name="T38" fmla="*/ 3 w 30"/>
                <a:gd name="T39" fmla="*/ 0 h 29"/>
                <a:gd name="T40" fmla="*/ 4 w 30"/>
                <a:gd name="T41" fmla="*/ 0 h 29"/>
                <a:gd name="T42" fmla="*/ 4 w 30"/>
                <a:gd name="T43" fmla="*/ 0 h 29"/>
                <a:gd name="T44" fmla="*/ 4 w 30"/>
                <a:gd name="T45" fmla="*/ 1 h 29"/>
                <a:gd name="T46" fmla="*/ 4 w 30"/>
                <a:gd name="T47" fmla="*/ 1 h 29"/>
                <a:gd name="T48" fmla="*/ 4 w 30"/>
                <a:gd name="T49" fmla="*/ 1 h 29"/>
                <a:gd name="T50" fmla="*/ 4 w 30"/>
                <a:gd name="T51" fmla="*/ 2 h 29"/>
                <a:gd name="T52" fmla="*/ 4 w 30"/>
                <a:gd name="T53" fmla="*/ 3 h 29"/>
                <a:gd name="T54" fmla="*/ 3 w 30"/>
                <a:gd name="T55" fmla="*/ 3 h 29"/>
                <a:gd name="T56" fmla="*/ 2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48" name="Freeform 535"/>
            <p:cNvSpPr>
              <a:spLocks/>
            </p:cNvSpPr>
            <p:nvPr/>
          </p:nvSpPr>
          <p:spPr bwMode="auto">
            <a:xfrm>
              <a:off x="2621" y="2333"/>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49" name="Freeform 536"/>
            <p:cNvSpPr>
              <a:spLocks/>
            </p:cNvSpPr>
            <p:nvPr/>
          </p:nvSpPr>
          <p:spPr bwMode="auto">
            <a:xfrm>
              <a:off x="2628" y="2341"/>
              <a:ext cx="15" cy="15"/>
            </a:xfrm>
            <a:custGeom>
              <a:avLst/>
              <a:gdLst>
                <a:gd name="T0" fmla="*/ 2 w 30"/>
                <a:gd name="T1" fmla="*/ 4 h 29"/>
                <a:gd name="T2" fmla="*/ 2 w 30"/>
                <a:gd name="T3" fmla="*/ 4 h 29"/>
                <a:gd name="T4" fmla="*/ 2 w 30"/>
                <a:gd name="T5" fmla="*/ 4 h 29"/>
                <a:gd name="T6" fmla="*/ 1 w 30"/>
                <a:gd name="T7" fmla="*/ 4 h 29"/>
                <a:gd name="T8" fmla="*/ 1 w 30"/>
                <a:gd name="T9" fmla="*/ 3 h 29"/>
                <a:gd name="T10" fmla="*/ 1 w 30"/>
                <a:gd name="T11" fmla="*/ 3 h 29"/>
                <a:gd name="T12" fmla="*/ 1 w 30"/>
                <a:gd name="T13" fmla="*/ 3 h 29"/>
                <a:gd name="T14" fmla="*/ 0 w 30"/>
                <a:gd name="T15" fmla="*/ 3 h 29"/>
                <a:gd name="T16" fmla="*/ 0 w 30"/>
                <a:gd name="T17" fmla="*/ 2 h 29"/>
                <a:gd name="T18" fmla="*/ 0 w 30"/>
                <a:gd name="T19" fmla="*/ 2 h 29"/>
                <a:gd name="T20" fmla="*/ 1 w 30"/>
                <a:gd name="T21" fmla="*/ 1 h 29"/>
                <a:gd name="T22" fmla="*/ 1 w 30"/>
                <a:gd name="T23" fmla="*/ 1 h 29"/>
                <a:gd name="T24" fmla="*/ 1 w 30"/>
                <a:gd name="T25" fmla="*/ 1 h 29"/>
                <a:gd name="T26" fmla="*/ 1 w 30"/>
                <a:gd name="T27" fmla="*/ 1 h 29"/>
                <a:gd name="T28" fmla="*/ 2 w 30"/>
                <a:gd name="T29" fmla="*/ 1 h 29"/>
                <a:gd name="T30" fmla="*/ 2 w 30"/>
                <a:gd name="T31" fmla="*/ 0 h 29"/>
                <a:gd name="T32" fmla="*/ 2 w 30"/>
                <a:gd name="T33" fmla="*/ 0 h 29"/>
                <a:gd name="T34" fmla="*/ 3 w 30"/>
                <a:gd name="T35" fmla="*/ 0 h 29"/>
                <a:gd name="T36" fmla="*/ 3 w 30"/>
                <a:gd name="T37" fmla="*/ 1 h 29"/>
                <a:gd name="T38" fmla="*/ 3 w 30"/>
                <a:gd name="T39" fmla="*/ 1 h 29"/>
                <a:gd name="T40" fmla="*/ 4 w 30"/>
                <a:gd name="T41" fmla="*/ 1 h 29"/>
                <a:gd name="T42" fmla="*/ 4 w 30"/>
                <a:gd name="T43" fmla="*/ 1 h 29"/>
                <a:gd name="T44" fmla="*/ 4 w 30"/>
                <a:gd name="T45" fmla="*/ 1 h 29"/>
                <a:gd name="T46" fmla="*/ 4 w 30"/>
                <a:gd name="T47" fmla="*/ 2 h 29"/>
                <a:gd name="T48" fmla="*/ 4 w 30"/>
                <a:gd name="T49" fmla="*/ 2 h 29"/>
                <a:gd name="T50" fmla="*/ 4 w 30"/>
                <a:gd name="T51" fmla="*/ 3 h 29"/>
                <a:gd name="T52" fmla="*/ 4 w 30"/>
                <a:gd name="T53" fmla="*/ 3 h 29"/>
                <a:gd name="T54" fmla="*/ 3 w 30"/>
                <a:gd name="T55" fmla="*/ 4 h 29"/>
                <a:gd name="T56" fmla="*/ 2 w 30"/>
                <a:gd name="T57" fmla="*/ 4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50" name="Freeform 537"/>
            <p:cNvSpPr>
              <a:spLocks/>
            </p:cNvSpPr>
            <p:nvPr/>
          </p:nvSpPr>
          <p:spPr bwMode="auto">
            <a:xfrm>
              <a:off x="2709" y="2526"/>
              <a:ext cx="30" cy="30"/>
            </a:xfrm>
            <a:custGeom>
              <a:avLst/>
              <a:gdLst>
                <a:gd name="T0" fmla="*/ 8 w 60"/>
                <a:gd name="T1" fmla="*/ 4 h 59"/>
                <a:gd name="T2" fmla="*/ 8 w 60"/>
                <a:gd name="T3" fmla="*/ 3 h 59"/>
                <a:gd name="T4" fmla="*/ 8 w 60"/>
                <a:gd name="T5" fmla="*/ 3 h 59"/>
                <a:gd name="T6" fmla="*/ 7 w 60"/>
                <a:gd name="T7" fmla="*/ 2 h 59"/>
                <a:gd name="T8" fmla="*/ 7 w 60"/>
                <a:gd name="T9" fmla="*/ 1 h 59"/>
                <a:gd name="T10" fmla="*/ 6 w 60"/>
                <a:gd name="T11" fmla="*/ 1 h 59"/>
                <a:gd name="T12" fmla="*/ 6 w 60"/>
                <a:gd name="T13" fmla="*/ 1 h 59"/>
                <a:gd name="T14" fmla="*/ 5 w 60"/>
                <a:gd name="T15" fmla="*/ 1 h 59"/>
                <a:gd name="T16" fmla="*/ 4 w 60"/>
                <a:gd name="T17" fmla="*/ 0 h 59"/>
                <a:gd name="T18" fmla="*/ 3 w 60"/>
                <a:gd name="T19" fmla="*/ 1 h 59"/>
                <a:gd name="T20" fmla="*/ 2 w 60"/>
                <a:gd name="T21" fmla="*/ 1 h 59"/>
                <a:gd name="T22" fmla="*/ 1 w 60"/>
                <a:gd name="T23" fmla="*/ 3 h 59"/>
                <a:gd name="T24" fmla="*/ 0 w 60"/>
                <a:gd name="T25" fmla="*/ 4 h 59"/>
                <a:gd name="T26" fmla="*/ 1 w 60"/>
                <a:gd name="T27" fmla="*/ 5 h 59"/>
                <a:gd name="T28" fmla="*/ 1 w 60"/>
                <a:gd name="T29" fmla="*/ 6 h 59"/>
                <a:gd name="T30" fmla="*/ 1 w 60"/>
                <a:gd name="T31" fmla="*/ 6 h 59"/>
                <a:gd name="T32" fmla="*/ 2 w 60"/>
                <a:gd name="T33" fmla="*/ 7 h 59"/>
                <a:gd name="T34" fmla="*/ 2 w 60"/>
                <a:gd name="T35" fmla="*/ 7 h 59"/>
                <a:gd name="T36" fmla="*/ 3 w 60"/>
                <a:gd name="T37" fmla="*/ 8 h 59"/>
                <a:gd name="T38" fmla="*/ 3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51" name="Freeform 538"/>
            <p:cNvSpPr>
              <a:spLocks/>
            </p:cNvSpPr>
            <p:nvPr/>
          </p:nvSpPr>
          <p:spPr bwMode="auto">
            <a:xfrm>
              <a:off x="2716" y="2533"/>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52" name="Freeform 539"/>
            <p:cNvSpPr>
              <a:spLocks/>
            </p:cNvSpPr>
            <p:nvPr/>
          </p:nvSpPr>
          <p:spPr bwMode="auto">
            <a:xfrm>
              <a:off x="2821" y="2427"/>
              <a:ext cx="30" cy="30"/>
            </a:xfrm>
            <a:custGeom>
              <a:avLst/>
              <a:gdLst>
                <a:gd name="T0" fmla="*/ 8 w 58"/>
                <a:gd name="T1" fmla="*/ 4 h 58"/>
                <a:gd name="T2" fmla="*/ 8 w 58"/>
                <a:gd name="T3" fmla="*/ 3 h 58"/>
                <a:gd name="T4" fmla="*/ 8 w 58"/>
                <a:gd name="T5" fmla="*/ 3 h 58"/>
                <a:gd name="T6" fmla="*/ 7 w 58"/>
                <a:gd name="T7" fmla="*/ 2 h 58"/>
                <a:gd name="T8" fmla="*/ 7 w 58"/>
                <a:gd name="T9" fmla="*/ 1 h 58"/>
                <a:gd name="T10" fmla="*/ 6 w 58"/>
                <a:gd name="T11" fmla="*/ 1 h 58"/>
                <a:gd name="T12" fmla="*/ 6 w 58"/>
                <a:gd name="T13" fmla="*/ 1 h 58"/>
                <a:gd name="T14" fmla="*/ 5 w 58"/>
                <a:gd name="T15" fmla="*/ 0 h 58"/>
                <a:gd name="T16" fmla="*/ 4 w 58"/>
                <a:gd name="T17" fmla="*/ 0 h 58"/>
                <a:gd name="T18" fmla="*/ 3 w 58"/>
                <a:gd name="T19" fmla="*/ 1 h 58"/>
                <a:gd name="T20" fmla="*/ 1 w 58"/>
                <a:gd name="T21" fmla="*/ 1 h 58"/>
                <a:gd name="T22" fmla="*/ 1 w 58"/>
                <a:gd name="T23" fmla="*/ 3 h 58"/>
                <a:gd name="T24" fmla="*/ 0 w 58"/>
                <a:gd name="T25" fmla="*/ 4 h 58"/>
                <a:gd name="T26" fmla="*/ 0 w 58"/>
                <a:gd name="T27" fmla="*/ 5 h 58"/>
                <a:gd name="T28" fmla="*/ 1 w 58"/>
                <a:gd name="T29" fmla="*/ 6 h 58"/>
                <a:gd name="T30" fmla="*/ 1 w 58"/>
                <a:gd name="T31" fmla="*/ 6 h 58"/>
                <a:gd name="T32" fmla="*/ 1 w 58"/>
                <a:gd name="T33" fmla="*/ 7 h 58"/>
                <a:gd name="T34" fmla="*/ 2 w 58"/>
                <a:gd name="T35" fmla="*/ 7 h 58"/>
                <a:gd name="T36" fmla="*/ 3 w 58"/>
                <a:gd name="T37" fmla="*/ 8 h 58"/>
                <a:gd name="T38" fmla="*/ 3 w 58"/>
                <a:gd name="T39" fmla="*/ 8 h 58"/>
                <a:gd name="T40" fmla="*/ 4 w 58"/>
                <a:gd name="T41" fmla="*/ 8 h 58"/>
                <a:gd name="T42" fmla="*/ 5 w 58"/>
                <a:gd name="T43" fmla="*/ 8 h 58"/>
                <a:gd name="T44" fmla="*/ 6 w 58"/>
                <a:gd name="T45" fmla="*/ 8 h 58"/>
                <a:gd name="T46" fmla="*/ 6 w 58"/>
                <a:gd name="T47" fmla="*/ 7 h 58"/>
                <a:gd name="T48" fmla="*/ 7 w 58"/>
                <a:gd name="T49" fmla="*/ 7 h 58"/>
                <a:gd name="T50" fmla="*/ 7 w 58"/>
                <a:gd name="T51" fmla="*/ 6 h 58"/>
                <a:gd name="T52" fmla="*/ 8 w 58"/>
                <a:gd name="T53" fmla="*/ 6 h 58"/>
                <a:gd name="T54" fmla="*/ 8 w 58"/>
                <a:gd name="T55" fmla="*/ 5 h 58"/>
                <a:gd name="T56" fmla="*/ 8 w 58"/>
                <a:gd name="T57" fmla="*/ 4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53" name="Freeform 540"/>
            <p:cNvSpPr>
              <a:spLocks/>
            </p:cNvSpPr>
            <p:nvPr/>
          </p:nvSpPr>
          <p:spPr bwMode="auto">
            <a:xfrm>
              <a:off x="2829" y="2435"/>
              <a:ext cx="14" cy="14"/>
            </a:xfrm>
            <a:custGeom>
              <a:avLst/>
              <a:gdLst>
                <a:gd name="T0" fmla="*/ 1 w 29"/>
                <a:gd name="T1" fmla="*/ 4 h 28"/>
                <a:gd name="T2" fmla="*/ 1 w 29"/>
                <a:gd name="T3" fmla="*/ 4 h 28"/>
                <a:gd name="T4" fmla="*/ 1 w 29"/>
                <a:gd name="T5" fmla="*/ 4 h 28"/>
                <a:gd name="T6" fmla="*/ 0 w 29"/>
                <a:gd name="T7" fmla="*/ 4 h 28"/>
                <a:gd name="T8" fmla="*/ 0 w 29"/>
                <a:gd name="T9" fmla="*/ 3 h 28"/>
                <a:gd name="T10" fmla="*/ 0 w 29"/>
                <a:gd name="T11" fmla="*/ 3 h 28"/>
                <a:gd name="T12" fmla="*/ 0 w 29"/>
                <a:gd name="T13" fmla="*/ 3 h 28"/>
                <a:gd name="T14" fmla="*/ 0 w 29"/>
                <a:gd name="T15" fmla="*/ 3 h 28"/>
                <a:gd name="T16" fmla="*/ 0 w 29"/>
                <a:gd name="T17" fmla="*/ 2 h 28"/>
                <a:gd name="T18" fmla="*/ 0 w 29"/>
                <a:gd name="T19" fmla="*/ 2 h 28"/>
                <a:gd name="T20" fmla="*/ 0 w 29"/>
                <a:gd name="T21" fmla="*/ 1 h 28"/>
                <a:gd name="T22" fmla="*/ 0 w 29"/>
                <a:gd name="T23" fmla="*/ 1 h 28"/>
                <a:gd name="T24" fmla="*/ 0 w 29"/>
                <a:gd name="T25" fmla="*/ 1 h 28"/>
                <a:gd name="T26" fmla="*/ 0 w 29"/>
                <a:gd name="T27" fmla="*/ 1 h 28"/>
                <a:gd name="T28" fmla="*/ 1 w 29"/>
                <a:gd name="T29" fmla="*/ 1 h 28"/>
                <a:gd name="T30" fmla="*/ 1 w 29"/>
                <a:gd name="T31" fmla="*/ 0 h 28"/>
                <a:gd name="T32" fmla="*/ 1 w 29"/>
                <a:gd name="T33" fmla="*/ 0 h 28"/>
                <a:gd name="T34" fmla="*/ 2 w 29"/>
                <a:gd name="T35" fmla="*/ 0 h 28"/>
                <a:gd name="T36" fmla="*/ 2 w 29"/>
                <a:gd name="T37" fmla="*/ 1 h 28"/>
                <a:gd name="T38" fmla="*/ 3 w 29"/>
                <a:gd name="T39" fmla="*/ 1 h 28"/>
                <a:gd name="T40" fmla="*/ 3 w 29"/>
                <a:gd name="T41" fmla="*/ 1 h 28"/>
                <a:gd name="T42" fmla="*/ 3 w 29"/>
                <a:gd name="T43" fmla="*/ 1 h 28"/>
                <a:gd name="T44" fmla="*/ 3 w 29"/>
                <a:gd name="T45" fmla="*/ 1 h 28"/>
                <a:gd name="T46" fmla="*/ 3 w 29"/>
                <a:gd name="T47" fmla="*/ 2 h 28"/>
                <a:gd name="T48" fmla="*/ 3 w 29"/>
                <a:gd name="T49" fmla="*/ 2 h 28"/>
                <a:gd name="T50" fmla="*/ 3 w 29"/>
                <a:gd name="T51" fmla="*/ 3 h 28"/>
                <a:gd name="T52" fmla="*/ 3 w 29"/>
                <a:gd name="T53" fmla="*/ 3 h 28"/>
                <a:gd name="T54" fmla="*/ 2 w 29"/>
                <a:gd name="T55" fmla="*/ 4 h 28"/>
                <a:gd name="T56" fmla="*/ 1 w 29"/>
                <a:gd name="T57" fmla="*/ 4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54" name="Freeform 541"/>
            <p:cNvSpPr>
              <a:spLocks/>
            </p:cNvSpPr>
            <p:nvPr/>
          </p:nvSpPr>
          <p:spPr bwMode="auto">
            <a:xfrm>
              <a:off x="2818" y="2606"/>
              <a:ext cx="30" cy="30"/>
            </a:xfrm>
            <a:custGeom>
              <a:avLst/>
              <a:gdLst>
                <a:gd name="T0" fmla="*/ 8 w 60"/>
                <a:gd name="T1" fmla="*/ 4 h 60"/>
                <a:gd name="T2" fmla="*/ 8 w 60"/>
                <a:gd name="T3" fmla="*/ 3 h 60"/>
                <a:gd name="T4" fmla="*/ 8 w 60"/>
                <a:gd name="T5" fmla="*/ 3 h 60"/>
                <a:gd name="T6" fmla="*/ 7 w 60"/>
                <a:gd name="T7" fmla="*/ 2 h 60"/>
                <a:gd name="T8" fmla="*/ 7 w 60"/>
                <a:gd name="T9" fmla="*/ 1 h 60"/>
                <a:gd name="T10" fmla="*/ 6 w 60"/>
                <a:gd name="T11" fmla="*/ 1 h 60"/>
                <a:gd name="T12" fmla="*/ 6 w 60"/>
                <a:gd name="T13" fmla="*/ 1 h 60"/>
                <a:gd name="T14" fmla="*/ 5 w 60"/>
                <a:gd name="T15" fmla="*/ 0 h 60"/>
                <a:gd name="T16" fmla="*/ 4 w 60"/>
                <a:gd name="T17" fmla="*/ 0 h 60"/>
                <a:gd name="T18" fmla="*/ 3 w 60"/>
                <a:gd name="T19" fmla="*/ 1 h 60"/>
                <a:gd name="T20" fmla="*/ 2 w 60"/>
                <a:gd name="T21" fmla="*/ 1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55" name="Freeform 542"/>
            <p:cNvSpPr>
              <a:spLocks/>
            </p:cNvSpPr>
            <p:nvPr/>
          </p:nvSpPr>
          <p:spPr bwMode="auto">
            <a:xfrm>
              <a:off x="2826" y="2613"/>
              <a:ext cx="15" cy="15"/>
            </a:xfrm>
            <a:custGeom>
              <a:avLst/>
              <a:gdLst>
                <a:gd name="T0" fmla="*/ 2 w 30"/>
                <a:gd name="T1" fmla="*/ 4 h 28"/>
                <a:gd name="T2" fmla="*/ 2 w 30"/>
                <a:gd name="T3" fmla="*/ 4 h 28"/>
                <a:gd name="T4" fmla="*/ 2 w 30"/>
                <a:gd name="T5" fmla="*/ 4 h 28"/>
                <a:gd name="T6" fmla="*/ 1 w 30"/>
                <a:gd name="T7" fmla="*/ 4 h 28"/>
                <a:gd name="T8" fmla="*/ 1 w 30"/>
                <a:gd name="T9" fmla="*/ 4 h 28"/>
                <a:gd name="T10" fmla="*/ 1 w 30"/>
                <a:gd name="T11" fmla="*/ 3 h 28"/>
                <a:gd name="T12" fmla="*/ 1 w 30"/>
                <a:gd name="T13" fmla="*/ 3 h 28"/>
                <a:gd name="T14" fmla="*/ 0 w 30"/>
                <a:gd name="T15" fmla="*/ 3 h 28"/>
                <a:gd name="T16" fmla="*/ 0 w 30"/>
                <a:gd name="T17" fmla="*/ 2 h 28"/>
                <a:gd name="T18" fmla="*/ 0 w 30"/>
                <a:gd name="T19" fmla="*/ 2 h 28"/>
                <a:gd name="T20" fmla="*/ 1 w 30"/>
                <a:gd name="T21" fmla="*/ 2 h 28"/>
                <a:gd name="T22" fmla="*/ 1 w 30"/>
                <a:gd name="T23" fmla="*/ 1 h 28"/>
                <a:gd name="T24" fmla="*/ 1 w 30"/>
                <a:gd name="T25" fmla="*/ 1 h 28"/>
                <a:gd name="T26" fmla="*/ 1 w 30"/>
                <a:gd name="T27" fmla="*/ 1 h 28"/>
                <a:gd name="T28" fmla="*/ 2 w 30"/>
                <a:gd name="T29" fmla="*/ 1 h 28"/>
                <a:gd name="T30" fmla="*/ 2 w 30"/>
                <a:gd name="T31" fmla="*/ 0 h 28"/>
                <a:gd name="T32" fmla="*/ 2 w 30"/>
                <a:gd name="T33" fmla="*/ 0 h 28"/>
                <a:gd name="T34" fmla="*/ 3 w 30"/>
                <a:gd name="T35" fmla="*/ 0 h 28"/>
                <a:gd name="T36" fmla="*/ 3 w 30"/>
                <a:gd name="T37" fmla="*/ 1 h 28"/>
                <a:gd name="T38" fmla="*/ 3 w 30"/>
                <a:gd name="T39" fmla="*/ 1 h 28"/>
                <a:gd name="T40" fmla="*/ 4 w 30"/>
                <a:gd name="T41" fmla="*/ 1 h 28"/>
                <a:gd name="T42" fmla="*/ 4 w 30"/>
                <a:gd name="T43" fmla="*/ 1 h 28"/>
                <a:gd name="T44" fmla="*/ 4 w 30"/>
                <a:gd name="T45" fmla="*/ 2 h 28"/>
                <a:gd name="T46" fmla="*/ 4 w 30"/>
                <a:gd name="T47" fmla="*/ 2 h 28"/>
                <a:gd name="T48" fmla="*/ 4 w 30"/>
                <a:gd name="T49" fmla="*/ 2 h 28"/>
                <a:gd name="T50" fmla="*/ 4 w 30"/>
                <a:gd name="T51" fmla="*/ 3 h 28"/>
                <a:gd name="T52" fmla="*/ 4 w 30"/>
                <a:gd name="T53" fmla="*/ 4 h 28"/>
                <a:gd name="T54" fmla="*/ 3 w 30"/>
                <a:gd name="T55" fmla="*/ 4 h 28"/>
                <a:gd name="T56" fmla="*/ 2 w 30"/>
                <a:gd name="T57" fmla="*/ 4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56" name="Freeform 543"/>
            <p:cNvSpPr>
              <a:spLocks/>
            </p:cNvSpPr>
            <p:nvPr/>
          </p:nvSpPr>
          <p:spPr bwMode="auto">
            <a:xfrm>
              <a:off x="2802" y="2723"/>
              <a:ext cx="30" cy="30"/>
            </a:xfrm>
            <a:custGeom>
              <a:avLst/>
              <a:gdLst>
                <a:gd name="T0" fmla="*/ 8 w 59"/>
                <a:gd name="T1" fmla="*/ 4 h 60"/>
                <a:gd name="T2" fmla="*/ 8 w 59"/>
                <a:gd name="T3" fmla="*/ 4 h 60"/>
                <a:gd name="T4" fmla="*/ 8 w 59"/>
                <a:gd name="T5" fmla="*/ 3 h 60"/>
                <a:gd name="T6" fmla="*/ 7 w 59"/>
                <a:gd name="T7" fmla="*/ 2 h 60"/>
                <a:gd name="T8" fmla="*/ 7 w 59"/>
                <a:gd name="T9" fmla="*/ 2 h 60"/>
                <a:gd name="T10" fmla="*/ 6 w 59"/>
                <a:gd name="T11" fmla="*/ 1 h 60"/>
                <a:gd name="T12" fmla="*/ 6 w 59"/>
                <a:gd name="T13" fmla="*/ 1 h 60"/>
                <a:gd name="T14" fmla="*/ 5 w 59"/>
                <a:gd name="T15" fmla="*/ 1 h 60"/>
                <a:gd name="T16" fmla="*/ 4 w 59"/>
                <a:gd name="T17" fmla="*/ 0 h 60"/>
                <a:gd name="T18" fmla="*/ 3 w 59"/>
                <a:gd name="T19" fmla="*/ 1 h 60"/>
                <a:gd name="T20" fmla="*/ 2 w 59"/>
                <a:gd name="T21" fmla="*/ 2 h 60"/>
                <a:gd name="T22" fmla="*/ 1 w 59"/>
                <a:gd name="T23" fmla="*/ 3 h 60"/>
                <a:gd name="T24" fmla="*/ 0 w 59"/>
                <a:gd name="T25" fmla="*/ 4 h 60"/>
                <a:gd name="T26" fmla="*/ 1 w 59"/>
                <a:gd name="T27" fmla="*/ 5 h 60"/>
                <a:gd name="T28" fmla="*/ 1 w 59"/>
                <a:gd name="T29" fmla="*/ 6 h 60"/>
                <a:gd name="T30" fmla="*/ 1 w 59"/>
                <a:gd name="T31" fmla="*/ 6 h 60"/>
                <a:gd name="T32" fmla="*/ 2 w 59"/>
                <a:gd name="T33" fmla="*/ 7 h 60"/>
                <a:gd name="T34" fmla="*/ 2 w 59"/>
                <a:gd name="T35" fmla="*/ 7 h 60"/>
                <a:gd name="T36" fmla="*/ 3 w 59"/>
                <a:gd name="T37" fmla="*/ 8 h 60"/>
                <a:gd name="T38" fmla="*/ 3 w 59"/>
                <a:gd name="T39" fmla="*/ 8 h 60"/>
                <a:gd name="T40" fmla="*/ 4 w 59"/>
                <a:gd name="T41" fmla="*/ 8 h 60"/>
                <a:gd name="T42" fmla="*/ 5 w 59"/>
                <a:gd name="T43" fmla="*/ 8 h 60"/>
                <a:gd name="T44" fmla="*/ 6 w 59"/>
                <a:gd name="T45" fmla="*/ 8 h 60"/>
                <a:gd name="T46" fmla="*/ 6 w 59"/>
                <a:gd name="T47" fmla="*/ 7 h 60"/>
                <a:gd name="T48" fmla="*/ 7 w 59"/>
                <a:gd name="T49" fmla="*/ 7 h 60"/>
                <a:gd name="T50" fmla="*/ 7 w 59"/>
                <a:gd name="T51" fmla="*/ 6 h 60"/>
                <a:gd name="T52" fmla="*/ 8 w 59"/>
                <a:gd name="T53" fmla="*/ 6 h 60"/>
                <a:gd name="T54" fmla="*/ 8 w 59"/>
                <a:gd name="T55" fmla="*/ 5 h 60"/>
                <a:gd name="T56" fmla="*/ 8 w 59"/>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57" name="Freeform 544"/>
            <p:cNvSpPr>
              <a:spLocks/>
            </p:cNvSpPr>
            <p:nvPr/>
          </p:nvSpPr>
          <p:spPr bwMode="auto">
            <a:xfrm>
              <a:off x="2810" y="2730"/>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58" name="Freeform 545"/>
            <p:cNvSpPr>
              <a:spLocks/>
            </p:cNvSpPr>
            <p:nvPr/>
          </p:nvSpPr>
          <p:spPr bwMode="auto">
            <a:xfrm>
              <a:off x="3018" y="2652"/>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59" name="Freeform 546"/>
            <p:cNvSpPr>
              <a:spLocks/>
            </p:cNvSpPr>
            <p:nvPr/>
          </p:nvSpPr>
          <p:spPr bwMode="auto">
            <a:xfrm>
              <a:off x="3025" y="2660"/>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60" name="Freeform 547"/>
            <p:cNvSpPr>
              <a:spLocks/>
            </p:cNvSpPr>
            <p:nvPr/>
          </p:nvSpPr>
          <p:spPr bwMode="auto">
            <a:xfrm>
              <a:off x="3124" y="2731"/>
              <a:ext cx="30" cy="30"/>
            </a:xfrm>
            <a:custGeom>
              <a:avLst/>
              <a:gdLst>
                <a:gd name="T0" fmla="*/ 8 w 60"/>
                <a:gd name="T1" fmla="*/ 4 h 59"/>
                <a:gd name="T2" fmla="*/ 8 w 60"/>
                <a:gd name="T3" fmla="*/ 3 h 59"/>
                <a:gd name="T4" fmla="*/ 8 w 60"/>
                <a:gd name="T5" fmla="*/ 3 h 59"/>
                <a:gd name="T6" fmla="*/ 7 w 60"/>
                <a:gd name="T7" fmla="*/ 2 h 59"/>
                <a:gd name="T8" fmla="*/ 7 w 60"/>
                <a:gd name="T9" fmla="*/ 2 h 59"/>
                <a:gd name="T10" fmla="*/ 6 w 60"/>
                <a:gd name="T11" fmla="*/ 1 h 59"/>
                <a:gd name="T12" fmla="*/ 6 w 60"/>
                <a:gd name="T13" fmla="*/ 1 h 59"/>
                <a:gd name="T14" fmla="*/ 5 w 60"/>
                <a:gd name="T15" fmla="*/ 1 h 59"/>
                <a:gd name="T16" fmla="*/ 4 w 60"/>
                <a:gd name="T17" fmla="*/ 0 h 59"/>
                <a:gd name="T18" fmla="*/ 3 w 60"/>
                <a:gd name="T19" fmla="*/ 1 h 59"/>
                <a:gd name="T20" fmla="*/ 2 w 60"/>
                <a:gd name="T21" fmla="*/ 2 h 59"/>
                <a:gd name="T22" fmla="*/ 1 w 60"/>
                <a:gd name="T23" fmla="*/ 3 h 59"/>
                <a:gd name="T24" fmla="*/ 0 w 60"/>
                <a:gd name="T25" fmla="*/ 4 h 59"/>
                <a:gd name="T26" fmla="*/ 1 w 60"/>
                <a:gd name="T27" fmla="*/ 5 h 59"/>
                <a:gd name="T28" fmla="*/ 1 w 60"/>
                <a:gd name="T29" fmla="*/ 6 h 59"/>
                <a:gd name="T30" fmla="*/ 1 w 60"/>
                <a:gd name="T31" fmla="*/ 6 h 59"/>
                <a:gd name="T32" fmla="*/ 2 w 60"/>
                <a:gd name="T33" fmla="*/ 7 h 59"/>
                <a:gd name="T34" fmla="*/ 2 w 60"/>
                <a:gd name="T35" fmla="*/ 7 h 59"/>
                <a:gd name="T36" fmla="*/ 3 w 60"/>
                <a:gd name="T37" fmla="*/ 8 h 59"/>
                <a:gd name="T38" fmla="*/ 4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61" name="Freeform 548"/>
            <p:cNvSpPr>
              <a:spLocks/>
            </p:cNvSpPr>
            <p:nvPr/>
          </p:nvSpPr>
          <p:spPr bwMode="auto">
            <a:xfrm>
              <a:off x="3132" y="2738"/>
              <a:ext cx="15" cy="15"/>
            </a:xfrm>
            <a:custGeom>
              <a:avLst/>
              <a:gdLst>
                <a:gd name="T0" fmla="*/ 2 w 30"/>
                <a:gd name="T1" fmla="*/ 4 h 29"/>
                <a:gd name="T2" fmla="*/ 2 w 30"/>
                <a:gd name="T3" fmla="*/ 4 h 29"/>
                <a:gd name="T4" fmla="*/ 2 w 30"/>
                <a:gd name="T5" fmla="*/ 4 h 29"/>
                <a:gd name="T6" fmla="*/ 1 w 30"/>
                <a:gd name="T7" fmla="*/ 4 h 29"/>
                <a:gd name="T8" fmla="*/ 1 w 30"/>
                <a:gd name="T9" fmla="*/ 4 h 29"/>
                <a:gd name="T10" fmla="*/ 1 w 30"/>
                <a:gd name="T11" fmla="*/ 3 h 29"/>
                <a:gd name="T12" fmla="*/ 1 w 30"/>
                <a:gd name="T13" fmla="*/ 3 h 29"/>
                <a:gd name="T14" fmla="*/ 0 w 30"/>
                <a:gd name="T15" fmla="*/ 3 h 29"/>
                <a:gd name="T16" fmla="*/ 0 w 30"/>
                <a:gd name="T17" fmla="*/ 2 h 29"/>
                <a:gd name="T18" fmla="*/ 0 w 30"/>
                <a:gd name="T19" fmla="*/ 2 h 29"/>
                <a:gd name="T20" fmla="*/ 1 w 30"/>
                <a:gd name="T21" fmla="*/ 2 h 29"/>
                <a:gd name="T22" fmla="*/ 1 w 30"/>
                <a:gd name="T23" fmla="*/ 1 h 29"/>
                <a:gd name="T24" fmla="*/ 1 w 30"/>
                <a:gd name="T25" fmla="*/ 1 h 29"/>
                <a:gd name="T26" fmla="*/ 1 w 30"/>
                <a:gd name="T27" fmla="*/ 1 h 29"/>
                <a:gd name="T28" fmla="*/ 2 w 30"/>
                <a:gd name="T29" fmla="*/ 1 h 29"/>
                <a:gd name="T30" fmla="*/ 2 w 30"/>
                <a:gd name="T31" fmla="*/ 0 h 29"/>
                <a:gd name="T32" fmla="*/ 2 w 30"/>
                <a:gd name="T33" fmla="*/ 0 h 29"/>
                <a:gd name="T34" fmla="*/ 3 w 30"/>
                <a:gd name="T35" fmla="*/ 0 h 29"/>
                <a:gd name="T36" fmla="*/ 3 w 30"/>
                <a:gd name="T37" fmla="*/ 1 h 29"/>
                <a:gd name="T38" fmla="*/ 3 w 30"/>
                <a:gd name="T39" fmla="*/ 1 h 29"/>
                <a:gd name="T40" fmla="*/ 4 w 30"/>
                <a:gd name="T41" fmla="*/ 1 h 29"/>
                <a:gd name="T42" fmla="*/ 4 w 30"/>
                <a:gd name="T43" fmla="*/ 1 h 29"/>
                <a:gd name="T44" fmla="*/ 4 w 30"/>
                <a:gd name="T45" fmla="*/ 2 h 29"/>
                <a:gd name="T46" fmla="*/ 4 w 30"/>
                <a:gd name="T47" fmla="*/ 2 h 29"/>
                <a:gd name="T48" fmla="*/ 4 w 30"/>
                <a:gd name="T49" fmla="*/ 2 h 29"/>
                <a:gd name="T50" fmla="*/ 4 w 30"/>
                <a:gd name="T51" fmla="*/ 3 h 29"/>
                <a:gd name="T52" fmla="*/ 4 w 30"/>
                <a:gd name="T53" fmla="*/ 4 h 29"/>
                <a:gd name="T54" fmla="*/ 3 w 30"/>
                <a:gd name="T55" fmla="*/ 4 h 29"/>
                <a:gd name="T56" fmla="*/ 2 w 30"/>
                <a:gd name="T57" fmla="*/ 4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62" name="Freeform 549"/>
            <p:cNvSpPr>
              <a:spLocks/>
            </p:cNvSpPr>
            <p:nvPr/>
          </p:nvSpPr>
          <p:spPr bwMode="auto">
            <a:xfrm>
              <a:off x="3079" y="2462"/>
              <a:ext cx="30" cy="30"/>
            </a:xfrm>
            <a:custGeom>
              <a:avLst/>
              <a:gdLst>
                <a:gd name="T0" fmla="*/ 8 w 59"/>
                <a:gd name="T1" fmla="*/ 4 h 60"/>
                <a:gd name="T2" fmla="*/ 8 w 59"/>
                <a:gd name="T3" fmla="*/ 3 h 60"/>
                <a:gd name="T4" fmla="*/ 8 w 59"/>
                <a:gd name="T5" fmla="*/ 3 h 60"/>
                <a:gd name="T6" fmla="*/ 7 w 59"/>
                <a:gd name="T7" fmla="*/ 2 h 60"/>
                <a:gd name="T8" fmla="*/ 7 w 59"/>
                <a:gd name="T9" fmla="*/ 1 h 60"/>
                <a:gd name="T10" fmla="*/ 6 w 59"/>
                <a:gd name="T11" fmla="*/ 1 h 60"/>
                <a:gd name="T12" fmla="*/ 6 w 59"/>
                <a:gd name="T13" fmla="*/ 1 h 60"/>
                <a:gd name="T14" fmla="*/ 5 w 59"/>
                <a:gd name="T15" fmla="*/ 0 h 60"/>
                <a:gd name="T16" fmla="*/ 4 w 59"/>
                <a:gd name="T17" fmla="*/ 0 h 60"/>
                <a:gd name="T18" fmla="*/ 3 w 59"/>
                <a:gd name="T19" fmla="*/ 1 h 60"/>
                <a:gd name="T20" fmla="*/ 2 w 59"/>
                <a:gd name="T21" fmla="*/ 1 h 60"/>
                <a:gd name="T22" fmla="*/ 1 w 59"/>
                <a:gd name="T23" fmla="*/ 3 h 60"/>
                <a:gd name="T24" fmla="*/ 0 w 59"/>
                <a:gd name="T25" fmla="*/ 4 h 60"/>
                <a:gd name="T26" fmla="*/ 0 w 59"/>
                <a:gd name="T27" fmla="*/ 5 h 60"/>
                <a:gd name="T28" fmla="*/ 1 w 59"/>
                <a:gd name="T29" fmla="*/ 6 h 60"/>
                <a:gd name="T30" fmla="*/ 1 w 59"/>
                <a:gd name="T31" fmla="*/ 6 h 60"/>
                <a:gd name="T32" fmla="*/ 2 w 59"/>
                <a:gd name="T33" fmla="*/ 7 h 60"/>
                <a:gd name="T34" fmla="*/ 2 w 59"/>
                <a:gd name="T35" fmla="*/ 7 h 60"/>
                <a:gd name="T36" fmla="*/ 3 w 59"/>
                <a:gd name="T37" fmla="*/ 8 h 60"/>
                <a:gd name="T38" fmla="*/ 4 w 59"/>
                <a:gd name="T39" fmla="*/ 8 h 60"/>
                <a:gd name="T40" fmla="*/ 4 w 59"/>
                <a:gd name="T41" fmla="*/ 8 h 60"/>
                <a:gd name="T42" fmla="*/ 5 w 59"/>
                <a:gd name="T43" fmla="*/ 8 h 60"/>
                <a:gd name="T44" fmla="*/ 6 w 59"/>
                <a:gd name="T45" fmla="*/ 8 h 60"/>
                <a:gd name="T46" fmla="*/ 6 w 59"/>
                <a:gd name="T47" fmla="*/ 7 h 60"/>
                <a:gd name="T48" fmla="*/ 7 w 59"/>
                <a:gd name="T49" fmla="*/ 7 h 60"/>
                <a:gd name="T50" fmla="*/ 7 w 59"/>
                <a:gd name="T51" fmla="*/ 6 h 60"/>
                <a:gd name="T52" fmla="*/ 8 w 59"/>
                <a:gd name="T53" fmla="*/ 6 h 60"/>
                <a:gd name="T54" fmla="*/ 8 w 59"/>
                <a:gd name="T55" fmla="*/ 5 h 60"/>
                <a:gd name="T56" fmla="*/ 8 w 59"/>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63" name="Freeform 550"/>
            <p:cNvSpPr>
              <a:spLocks/>
            </p:cNvSpPr>
            <p:nvPr/>
          </p:nvSpPr>
          <p:spPr bwMode="auto">
            <a:xfrm>
              <a:off x="3087" y="2469"/>
              <a:ext cx="14" cy="15"/>
            </a:xfrm>
            <a:custGeom>
              <a:avLst/>
              <a:gdLst>
                <a:gd name="T0" fmla="*/ 1 w 29"/>
                <a:gd name="T1" fmla="*/ 4 h 28"/>
                <a:gd name="T2" fmla="*/ 1 w 29"/>
                <a:gd name="T3" fmla="*/ 4 h 28"/>
                <a:gd name="T4" fmla="*/ 1 w 29"/>
                <a:gd name="T5" fmla="*/ 4 h 28"/>
                <a:gd name="T6" fmla="*/ 0 w 29"/>
                <a:gd name="T7" fmla="*/ 4 h 28"/>
                <a:gd name="T8" fmla="*/ 0 w 29"/>
                <a:gd name="T9" fmla="*/ 4 h 28"/>
                <a:gd name="T10" fmla="*/ 0 w 29"/>
                <a:gd name="T11" fmla="*/ 3 h 28"/>
                <a:gd name="T12" fmla="*/ 0 w 29"/>
                <a:gd name="T13" fmla="*/ 3 h 28"/>
                <a:gd name="T14" fmla="*/ 0 w 29"/>
                <a:gd name="T15" fmla="*/ 3 h 28"/>
                <a:gd name="T16" fmla="*/ 0 w 29"/>
                <a:gd name="T17" fmla="*/ 2 h 28"/>
                <a:gd name="T18" fmla="*/ 0 w 29"/>
                <a:gd name="T19" fmla="*/ 2 h 28"/>
                <a:gd name="T20" fmla="*/ 0 w 29"/>
                <a:gd name="T21" fmla="*/ 2 h 28"/>
                <a:gd name="T22" fmla="*/ 0 w 29"/>
                <a:gd name="T23" fmla="*/ 1 h 28"/>
                <a:gd name="T24" fmla="*/ 0 w 29"/>
                <a:gd name="T25" fmla="*/ 1 h 28"/>
                <a:gd name="T26" fmla="*/ 0 w 29"/>
                <a:gd name="T27" fmla="*/ 1 h 28"/>
                <a:gd name="T28" fmla="*/ 1 w 29"/>
                <a:gd name="T29" fmla="*/ 1 h 28"/>
                <a:gd name="T30" fmla="*/ 1 w 29"/>
                <a:gd name="T31" fmla="*/ 0 h 28"/>
                <a:gd name="T32" fmla="*/ 1 w 29"/>
                <a:gd name="T33" fmla="*/ 0 h 28"/>
                <a:gd name="T34" fmla="*/ 2 w 29"/>
                <a:gd name="T35" fmla="*/ 0 h 28"/>
                <a:gd name="T36" fmla="*/ 2 w 29"/>
                <a:gd name="T37" fmla="*/ 1 h 28"/>
                <a:gd name="T38" fmla="*/ 2 w 29"/>
                <a:gd name="T39" fmla="*/ 1 h 28"/>
                <a:gd name="T40" fmla="*/ 3 w 29"/>
                <a:gd name="T41" fmla="*/ 1 h 28"/>
                <a:gd name="T42" fmla="*/ 3 w 29"/>
                <a:gd name="T43" fmla="*/ 1 h 28"/>
                <a:gd name="T44" fmla="*/ 3 w 29"/>
                <a:gd name="T45" fmla="*/ 2 h 28"/>
                <a:gd name="T46" fmla="*/ 3 w 29"/>
                <a:gd name="T47" fmla="*/ 2 h 28"/>
                <a:gd name="T48" fmla="*/ 3 w 29"/>
                <a:gd name="T49" fmla="*/ 2 h 28"/>
                <a:gd name="T50" fmla="*/ 3 w 29"/>
                <a:gd name="T51" fmla="*/ 3 h 28"/>
                <a:gd name="T52" fmla="*/ 3 w 29"/>
                <a:gd name="T53" fmla="*/ 4 h 28"/>
                <a:gd name="T54" fmla="*/ 2 w 29"/>
                <a:gd name="T55" fmla="*/ 4 h 28"/>
                <a:gd name="T56" fmla="*/ 1 w 29"/>
                <a:gd name="T57" fmla="*/ 4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64" name="Freeform 551"/>
            <p:cNvSpPr>
              <a:spLocks/>
            </p:cNvSpPr>
            <p:nvPr/>
          </p:nvSpPr>
          <p:spPr bwMode="auto">
            <a:xfrm>
              <a:off x="3234" y="2443"/>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65" name="Freeform 552"/>
            <p:cNvSpPr>
              <a:spLocks/>
            </p:cNvSpPr>
            <p:nvPr/>
          </p:nvSpPr>
          <p:spPr bwMode="auto">
            <a:xfrm>
              <a:off x="3241" y="2450"/>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66" name="Freeform 553"/>
            <p:cNvSpPr>
              <a:spLocks/>
            </p:cNvSpPr>
            <p:nvPr/>
          </p:nvSpPr>
          <p:spPr bwMode="auto">
            <a:xfrm>
              <a:off x="3207" y="2590"/>
              <a:ext cx="30" cy="30"/>
            </a:xfrm>
            <a:custGeom>
              <a:avLst/>
              <a:gdLst>
                <a:gd name="T0" fmla="*/ 8 w 60"/>
                <a:gd name="T1" fmla="*/ 4 h 60"/>
                <a:gd name="T2" fmla="*/ 8 w 60"/>
                <a:gd name="T3" fmla="*/ 4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1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67" name="Freeform 554"/>
            <p:cNvSpPr>
              <a:spLocks/>
            </p:cNvSpPr>
            <p:nvPr/>
          </p:nvSpPr>
          <p:spPr bwMode="auto">
            <a:xfrm>
              <a:off x="3215" y="2597"/>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68" name="Freeform 555"/>
            <p:cNvSpPr>
              <a:spLocks/>
            </p:cNvSpPr>
            <p:nvPr/>
          </p:nvSpPr>
          <p:spPr bwMode="auto">
            <a:xfrm>
              <a:off x="3231" y="2715"/>
              <a:ext cx="30" cy="30"/>
            </a:xfrm>
            <a:custGeom>
              <a:avLst/>
              <a:gdLst>
                <a:gd name="T0" fmla="*/ 8 w 58"/>
                <a:gd name="T1" fmla="*/ 4 h 59"/>
                <a:gd name="T2" fmla="*/ 8 w 58"/>
                <a:gd name="T3" fmla="*/ 3 h 59"/>
                <a:gd name="T4" fmla="*/ 8 w 58"/>
                <a:gd name="T5" fmla="*/ 3 h 59"/>
                <a:gd name="T6" fmla="*/ 7 w 58"/>
                <a:gd name="T7" fmla="*/ 2 h 59"/>
                <a:gd name="T8" fmla="*/ 7 w 58"/>
                <a:gd name="T9" fmla="*/ 2 h 59"/>
                <a:gd name="T10" fmla="*/ 6 w 58"/>
                <a:gd name="T11" fmla="*/ 1 h 59"/>
                <a:gd name="T12" fmla="*/ 6 w 58"/>
                <a:gd name="T13" fmla="*/ 1 h 59"/>
                <a:gd name="T14" fmla="*/ 5 w 58"/>
                <a:gd name="T15" fmla="*/ 0 h 59"/>
                <a:gd name="T16" fmla="*/ 4 w 58"/>
                <a:gd name="T17" fmla="*/ 0 h 59"/>
                <a:gd name="T18" fmla="*/ 3 w 58"/>
                <a:gd name="T19" fmla="*/ 1 h 59"/>
                <a:gd name="T20" fmla="*/ 1 w 58"/>
                <a:gd name="T21" fmla="*/ 2 h 59"/>
                <a:gd name="T22" fmla="*/ 1 w 58"/>
                <a:gd name="T23" fmla="*/ 3 h 59"/>
                <a:gd name="T24" fmla="*/ 0 w 58"/>
                <a:gd name="T25" fmla="*/ 4 h 59"/>
                <a:gd name="T26" fmla="*/ 0 w 58"/>
                <a:gd name="T27" fmla="*/ 5 h 59"/>
                <a:gd name="T28" fmla="*/ 1 w 58"/>
                <a:gd name="T29" fmla="*/ 6 h 59"/>
                <a:gd name="T30" fmla="*/ 1 w 58"/>
                <a:gd name="T31" fmla="*/ 6 h 59"/>
                <a:gd name="T32" fmla="*/ 1 w 58"/>
                <a:gd name="T33" fmla="*/ 7 h 59"/>
                <a:gd name="T34" fmla="*/ 2 w 58"/>
                <a:gd name="T35" fmla="*/ 7 h 59"/>
                <a:gd name="T36" fmla="*/ 3 w 58"/>
                <a:gd name="T37" fmla="*/ 8 h 59"/>
                <a:gd name="T38" fmla="*/ 3 w 58"/>
                <a:gd name="T39" fmla="*/ 8 h 59"/>
                <a:gd name="T40" fmla="*/ 4 w 58"/>
                <a:gd name="T41" fmla="*/ 8 h 59"/>
                <a:gd name="T42" fmla="*/ 5 w 58"/>
                <a:gd name="T43" fmla="*/ 8 h 59"/>
                <a:gd name="T44" fmla="*/ 6 w 58"/>
                <a:gd name="T45" fmla="*/ 8 h 59"/>
                <a:gd name="T46" fmla="*/ 6 w 58"/>
                <a:gd name="T47" fmla="*/ 7 h 59"/>
                <a:gd name="T48" fmla="*/ 7 w 58"/>
                <a:gd name="T49" fmla="*/ 7 h 59"/>
                <a:gd name="T50" fmla="*/ 7 w 58"/>
                <a:gd name="T51" fmla="*/ 6 h 59"/>
                <a:gd name="T52" fmla="*/ 8 w 58"/>
                <a:gd name="T53" fmla="*/ 6 h 59"/>
                <a:gd name="T54" fmla="*/ 8 w 58"/>
                <a:gd name="T55" fmla="*/ 5 h 59"/>
                <a:gd name="T56" fmla="*/ 8 w 58"/>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69" name="Freeform 556"/>
            <p:cNvSpPr>
              <a:spLocks/>
            </p:cNvSpPr>
            <p:nvPr/>
          </p:nvSpPr>
          <p:spPr bwMode="auto">
            <a:xfrm>
              <a:off x="3239" y="2723"/>
              <a:ext cx="14" cy="14"/>
            </a:xfrm>
            <a:custGeom>
              <a:avLst/>
              <a:gdLst>
                <a:gd name="T0" fmla="*/ 2 w 28"/>
                <a:gd name="T1" fmla="*/ 3 h 29"/>
                <a:gd name="T2" fmla="*/ 2 w 28"/>
                <a:gd name="T3" fmla="*/ 3 h 29"/>
                <a:gd name="T4" fmla="*/ 2 w 28"/>
                <a:gd name="T5" fmla="*/ 3 h 29"/>
                <a:gd name="T6" fmla="*/ 1 w 28"/>
                <a:gd name="T7" fmla="*/ 3 h 29"/>
                <a:gd name="T8" fmla="*/ 1 w 28"/>
                <a:gd name="T9" fmla="*/ 3 h 29"/>
                <a:gd name="T10" fmla="*/ 1 w 28"/>
                <a:gd name="T11" fmla="*/ 2 h 29"/>
                <a:gd name="T12" fmla="*/ 1 w 28"/>
                <a:gd name="T13" fmla="*/ 2 h 29"/>
                <a:gd name="T14" fmla="*/ 0 w 28"/>
                <a:gd name="T15" fmla="*/ 2 h 29"/>
                <a:gd name="T16" fmla="*/ 0 w 28"/>
                <a:gd name="T17" fmla="*/ 1 h 29"/>
                <a:gd name="T18" fmla="*/ 0 w 28"/>
                <a:gd name="T19" fmla="*/ 1 h 29"/>
                <a:gd name="T20" fmla="*/ 1 w 28"/>
                <a:gd name="T21" fmla="*/ 1 h 29"/>
                <a:gd name="T22" fmla="*/ 1 w 28"/>
                <a:gd name="T23" fmla="*/ 0 h 29"/>
                <a:gd name="T24" fmla="*/ 1 w 28"/>
                <a:gd name="T25" fmla="*/ 0 h 29"/>
                <a:gd name="T26" fmla="*/ 1 w 28"/>
                <a:gd name="T27" fmla="*/ 0 h 29"/>
                <a:gd name="T28" fmla="*/ 2 w 28"/>
                <a:gd name="T29" fmla="*/ 0 h 29"/>
                <a:gd name="T30" fmla="*/ 2 w 28"/>
                <a:gd name="T31" fmla="*/ 0 h 29"/>
                <a:gd name="T32" fmla="*/ 2 w 28"/>
                <a:gd name="T33" fmla="*/ 0 h 29"/>
                <a:gd name="T34" fmla="*/ 3 w 28"/>
                <a:gd name="T35" fmla="*/ 0 h 29"/>
                <a:gd name="T36" fmla="*/ 3 w 28"/>
                <a:gd name="T37" fmla="*/ 0 h 29"/>
                <a:gd name="T38" fmla="*/ 3 w 28"/>
                <a:gd name="T39" fmla="*/ 0 h 29"/>
                <a:gd name="T40" fmla="*/ 4 w 28"/>
                <a:gd name="T41" fmla="*/ 0 h 29"/>
                <a:gd name="T42" fmla="*/ 4 w 28"/>
                <a:gd name="T43" fmla="*/ 0 h 29"/>
                <a:gd name="T44" fmla="*/ 4 w 28"/>
                <a:gd name="T45" fmla="*/ 1 h 29"/>
                <a:gd name="T46" fmla="*/ 4 w 28"/>
                <a:gd name="T47" fmla="*/ 1 h 29"/>
                <a:gd name="T48" fmla="*/ 4 w 28"/>
                <a:gd name="T49" fmla="*/ 1 h 29"/>
                <a:gd name="T50" fmla="*/ 4 w 28"/>
                <a:gd name="T51" fmla="*/ 2 h 29"/>
                <a:gd name="T52" fmla="*/ 4 w 28"/>
                <a:gd name="T53" fmla="*/ 3 h 29"/>
                <a:gd name="T54" fmla="*/ 3 w 28"/>
                <a:gd name="T55" fmla="*/ 3 h 29"/>
                <a:gd name="T56" fmla="*/ 2 w 28"/>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70" name="Freeform 557"/>
            <p:cNvSpPr>
              <a:spLocks/>
            </p:cNvSpPr>
            <p:nvPr/>
          </p:nvSpPr>
          <p:spPr bwMode="auto">
            <a:xfrm>
              <a:off x="3380" y="2742"/>
              <a:ext cx="30" cy="30"/>
            </a:xfrm>
            <a:custGeom>
              <a:avLst/>
              <a:gdLst>
                <a:gd name="T0" fmla="*/ 8 w 60"/>
                <a:gd name="T1" fmla="*/ 4 h 58"/>
                <a:gd name="T2" fmla="*/ 8 w 60"/>
                <a:gd name="T3" fmla="*/ 3 h 58"/>
                <a:gd name="T4" fmla="*/ 8 w 60"/>
                <a:gd name="T5" fmla="*/ 3 h 58"/>
                <a:gd name="T6" fmla="*/ 7 w 60"/>
                <a:gd name="T7" fmla="*/ 2 h 58"/>
                <a:gd name="T8" fmla="*/ 7 w 60"/>
                <a:gd name="T9" fmla="*/ 1 h 58"/>
                <a:gd name="T10" fmla="*/ 6 w 60"/>
                <a:gd name="T11" fmla="*/ 1 h 58"/>
                <a:gd name="T12" fmla="*/ 6 w 60"/>
                <a:gd name="T13" fmla="*/ 1 h 58"/>
                <a:gd name="T14" fmla="*/ 5 w 60"/>
                <a:gd name="T15" fmla="*/ 0 h 58"/>
                <a:gd name="T16" fmla="*/ 4 w 60"/>
                <a:gd name="T17" fmla="*/ 0 h 58"/>
                <a:gd name="T18" fmla="*/ 3 w 60"/>
                <a:gd name="T19" fmla="*/ 1 h 58"/>
                <a:gd name="T20" fmla="*/ 1 w 60"/>
                <a:gd name="T21" fmla="*/ 1 h 58"/>
                <a:gd name="T22" fmla="*/ 1 w 60"/>
                <a:gd name="T23" fmla="*/ 3 h 58"/>
                <a:gd name="T24" fmla="*/ 0 w 60"/>
                <a:gd name="T25" fmla="*/ 4 h 58"/>
                <a:gd name="T26" fmla="*/ 1 w 60"/>
                <a:gd name="T27" fmla="*/ 5 h 58"/>
                <a:gd name="T28" fmla="*/ 1 w 60"/>
                <a:gd name="T29" fmla="*/ 6 h 58"/>
                <a:gd name="T30" fmla="*/ 1 w 60"/>
                <a:gd name="T31" fmla="*/ 6 h 58"/>
                <a:gd name="T32" fmla="*/ 1 w 60"/>
                <a:gd name="T33" fmla="*/ 7 h 58"/>
                <a:gd name="T34" fmla="*/ 2 w 60"/>
                <a:gd name="T35" fmla="*/ 7 h 58"/>
                <a:gd name="T36" fmla="*/ 3 w 60"/>
                <a:gd name="T37" fmla="*/ 8 h 58"/>
                <a:gd name="T38" fmla="*/ 3 w 60"/>
                <a:gd name="T39" fmla="*/ 8 h 58"/>
                <a:gd name="T40" fmla="*/ 4 w 60"/>
                <a:gd name="T41" fmla="*/ 8 h 58"/>
                <a:gd name="T42" fmla="*/ 5 w 60"/>
                <a:gd name="T43" fmla="*/ 8 h 58"/>
                <a:gd name="T44" fmla="*/ 6 w 60"/>
                <a:gd name="T45" fmla="*/ 8 h 58"/>
                <a:gd name="T46" fmla="*/ 6 w 60"/>
                <a:gd name="T47" fmla="*/ 7 h 58"/>
                <a:gd name="T48" fmla="*/ 7 w 60"/>
                <a:gd name="T49" fmla="*/ 7 h 58"/>
                <a:gd name="T50" fmla="*/ 7 w 60"/>
                <a:gd name="T51" fmla="*/ 6 h 58"/>
                <a:gd name="T52" fmla="*/ 8 w 60"/>
                <a:gd name="T53" fmla="*/ 6 h 58"/>
                <a:gd name="T54" fmla="*/ 8 w 60"/>
                <a:gd name="T55" fmla="*/ 5 h 58"/>
                <a:gd name="T56" fmla="*/ 8 w 60"/>
                <a:gd name="T57" fmla="*/ 4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71" name="Freeform 558"/>
            <p:cNvSpPr>
              <a:spLocks/>
            </p:cNvSpPr>
            <p:nvPr/>
          </p:nvSpPr>
          <p:spPr bwMode="auto">
            <a:xfrm>
              <a:off x="3388" y="2750"/>
              <a:ext cx="15" cy="14"/>
            </a:xfrm>
            <a:custGeom>
              <a:avLst/>
              <a:gdLst>
                <a:gd name="T0" fmla="*/ 2 w 30"/>
                <a:gd name="T1" fmla="*/ 4 h 28"/>
                <a:gd name="T2" fmla="*/ 2 w 30"/>
                <a:gd name="T3" fmla="*/ 4 h 28"/>
                <a:gd name="T4" fmla="*/ 2 w 30"/>
                <a:gd name="T5" fmla="*/ 4 h 28"/>
                <a:gd name="T6" fmla="*/ 1 w 30"/>
                <a:gd name="T7" fmla="*/ 4 h 28"/>
                <a:gd name="T8" fmla="*/ 1 w 30"/>
                <a:gd name="T9" fmla="*/ 4 h 28"/>
                <a:gd name="T10" fmla="*/ 1 w 30"/>
                <a:gd name="T11" fmla="*/ 3 h 28"/>
                <a:gd name="T12" fmla="*/ 1 w 30"/>
                <a:gd name="T13" fmla="*/ 3 h 28"/>
                <a:gd name="T14" fmla="*/ 0 w 30"/>
                <a:gd name="T15" fmla="*/ 3 h 28"/>
                <a:gd name="T16" fmla="*/ 0 w 30"/>
                <a:gd name="T17" fmla="*/ 2 h 28"/>
                <a:gd name="T18" fmla="*/ 0 w 30"/>
                <a:gd name="T19" fmla="*/ 2 h 28"/>
                <a:gd name="T20" fmla="*/ 1 w 30"/>
                <a:gd name="T21" fmla="*/ 2 h 28"/>
                <a:gd name="T22" fmla="*/ 1 w 30"/>
                <a:gd name="T23" fmla="*/ 1 h 28"/>
                <a:gd name="T24" fmla="*/ 1 w 30"/>
                <a:gd name="T25" fmla="*/ 1 h 28"/>
                <a:gd name="T26" fmla="*/ 1 w 30"/>
                <a:gd name="T27" fmla="*/ 1 h 28"/>
                <a:gd name="T28" fmla="*/ 2 w 30"/>
                <a:gd name="T29" fmla="*/ 1 h 28"/>
                <a:gd name="T30" fmla="*/ 2 w 30"/>
                <a:gd name="T31" fmla="*/ 0 h 28"/>
                <a:gd name="T32" fmla="*/ 2 w 30"/>
                <a:gd name="T33" fmla="*/ 0 h 28"/>
                <a:gd name="T34" fmla="*/ 3 w 30"/>
                <a:gd name="T35" fmla="*/ 0 h 28"/>
                <a:gd name="T36" fmla="*/ 3 w 30"/>
                <a:gd name="T37" fmla="*/ 1 h 28"/>
                <a:gd name="T38" fmla="*/ 3 w 30"/>
                <a:gd name="T39" fmla="*/ 1 h 28"/>
                <a:gd name="T40" fmla="*/ 4 w 30"/>
                <a:gd name="T41" fmla="*/ 1 h 28"/>
                <a:gd name="T42" fmla="*/ 4 w 30"/>
                <a:gd name="T43" fmla="*/ 1 h 28"/>
                <a:gd name="T44" fmla="*/ 4 w 30"/>
                <a:gd name="T45" fmla="*/ 2 h 28"/>
                <a:gd name="T46" fmla="*/ 4 w 30"/>
                <a:gd name="T47" fmla="*/ 2 h 28"/>
                <a:gd name="T48" fmla="*/ 4 w 30"/>
                <a:gd name="T49" fmla="*/ 2 h 28"/>
                <a:gd name="T50" fmla="*/ 4 w 30"/>
                <a:gd name="T51" fmla="*/ 3 h 28"/>
                <a:gd name="T52" fmla="*/ 4 w 30"/>
                <a:gd name="T53" fmla="*/ 4 h 28"/>
                <a:gd name="T54" fmla="*/ 3 w 30"/>
                <a:gd name="T55" fmla="*/ 4 h 28"/>
                <a:gd name="T56" fmla="*/ 2 w 30"/>
                <a:gd name="T57" fmla="*/ 4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72" name="Freeform 559"/>
            <p:cNvSpPr>
              <a:spLocks/>
            </p:cNvSpPr>
            <p:nvPr/>
          </p:nvSpPr>
          <p:spPr bwMode="auto">
            <a:xfrm>
              <a:off x="3407" y="2643"/>
              <a:ext cx="30" cy="30"/>
            </a:xfrm>
            <a:custGeom>
              <a:avLst/>
              <a:gdLst>
                <a:gd name="T0" fmla="*/ 8 w 60"/>
                <a:gd name="T1" fmla="*/ 4 h 59"/>
                <a:gd name="T2" fmla="*/ 8 w 60"/>
                <a:gd name="T3" fmla="*/ 3 h 59"/>
                <a:gd name="T4" fmla="*/ 8 w 60"/>
                <a:gd name="T5" fmla="*/ 3 h 59"/>
                <a:gd name="T6" fmla="*/ 7 w 60"/>
                <a:gd name="T7" fmla="*/ 2 h 59"/>
                <a:gd name="T8" fmla="*/ 7 w 60"/>
                <a:gd name="T9" fmla="*/ 2 h 59"/>
                <a:gd name="T10" fmla="*/ 6 w 60"/>
                <a:gd name="T11" fmla="*/ 1 h 59"/>
                <a:gd name="T12" fmla="*/ 6 w 60"/>
                <a:gd name="T13" fmla="*/ 1 h 59"/>
                <a:gd name="T14" fmla="*/ 5 w 60"/>
                <a:gd name="T15" fmla="*/ 0 h 59"/>
                <a:gd name="T16" fmla="*/ 4 w 60"/>
                <a:gd name="T17" fmla="*/ 0 h 59"/>
                <a:gd name="T18" fmla="*/ 3 w 60"/>
                <a:gd name="T19" fmla="*/ 1 h 59"/>
                <a:gd name="T20" fmla="*/ 2 w 60"/>
                <a:gd name="T21" fmla="*/ 2 h 59"/>
                <a:gd name="T22" fmla="*/ 1 w 60"/>
                <a:gd name="T23" fmla="*/ 3 h 59"/>
                <a:gd name="T24" fmla="*/ 0 w 60"/>
                <a:gd name="T25" fmla="*/ 4 h 59"/>
                <a:gd name="T26" fmla="*/ 1 w 60"/>
                <a:gd name="T27" fmla="*/ 5 h 59"/>
                <a:gd name="T28" fmla="*/ 1 w 60"/>
                <a:gd name="T29" fmla="*/ 6 h 59"/>
                <a:gd name="T30" fmla="*/ 1 w 60"/>
                <a:gd name="T31" fmla="*/ 6 h 59"/>
                <a:gd name="T32" fmla="*/ 2 w 60"/>
                <a:gd name="T33" fmla="*/ 7 h 59"/>
                <a:gd name="T34" fmla="*/ 2 w 60"/>
                <a:gd name="T35" fmla="*/ 7 h 59"/>
                <a:gd name="T36" fmla="*/ 3 w 60"/>
                <a:gd name="T37" fmla="*/ 8 h 59"/>
                <a:gd name="T38" fmla="*/ 3 w 60"/>
                <a:gd name="T39" fmla="*/ 8 h 59"/>
                <a:gd name="T40" fmla="*/ 4 w 60"/>
                <a:gd name="T41" fmla="*/ 8 h 59"/>
                <a:gd name="T42" fmla="*/ 5 w 60"/>
                <a:gd name="T43" fmla="*/ 8 h 59"/>
                <a:gd name="T44" fmla="*/ 6 w 60"/>
                <a:gd name="T45" fmla="*/ 8 h 59"/>
                <a:gd name="T46" fmla="*/ 6 w 60"/>
                <a:gd name="T47" fmla="*/ 7 h 59"/>
                <a:gd name="T48" fmla="*/ 7 w 60"/>
                <a:gd name="T49" fmla="*/ 7 h 59"/>
                <a:gd name="T50" fmla="*/ 7 w 60"/>
                <a:gd name="T51" fmla="*/ 6 h 59"/>
                <a:gd name="T52" fmla="*/ 8 w 60"/>
                <a:gd name="T53" fmla="*/ 6 h 59"/>
                <a:gd name="T54" fmla="*/ 8 w 60"/>
                <a:gd name="T55" fmla="*/ 5 h 59"/>
                <a:gd name="T56" fmla="*/ 8 w 60"/>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73" name="Freeform 560"/>
            <p:cNvSpPr>
              <a:spLocks/>
            </p:cNvSpPr>
            <p:nvPr/>
          </p:nvSpPr>
          <p:spPr bwMode="auto">
            <a:xfrm>
              <a:off x="3414" y="2651"/>
              <a:ext cx="15" cy="14"/>
            </a:xfrm>
            <a:custGeom>
              <a:avLst/>
              <a:gdLst>
                <a:gd name="T0" fmla="*/ 2 w 30"/>
                <a:gd name="T1" fmla="*/ 3 h 29"/>
                <a:gd name="T2" fmla="*/ 2 w 30"/>
                <a:gd name="T3" fmla="*/ 3 h 29"/>
                <a:gd name="T4" fmla="*/ 2 w 30"/>
                <a:gd name="T5" fmla="*/ 3 h 29"/>
                <a:gd name="T6" fmla="*/ 1 w 30"/>
                <a:gd name="T7" fmla="*/ 3 h 29"/>
                <a:gd name="T8" fmla="*/ 1 w 30"/>
                <a:gd name="T9" fmla="*/ 3 h 29"/>
                <a:gd name="T10" fmla="*/ 1 w 30"/>
                <a:gd name="T11" fmla="*/ 2 h 29"/>
                <a:gd name="T12" fmla="*/ 1 w 30"/>
                <a:gd name="T13" fmla="*/ 2 h 29"/>
                <a:gd name="T14" fmla="*/ 0 w 30"/>
                <a:gd name="T15" fmla="*/ 2 h 29"/>
                <a:gd name="T16" fmla="*/ 0 w 30"/>
                <a:gd name="T17" fmla="*/ 1 h 29"/>
                <a:gd name="T18" fmla="*/ 0 w 30"/>
                <a:gd name="T19" fmla="*/ 1 h 29"/>
                <a:gd name="T20" fmla="*/ 1 w 30"/>
                <a:gd name="T21" fmla="*/ 1 h 29"/>
                <a:gd name="T22" fmla="*/ 1 w 30"/>
                <a:gd name="T23" fmla="*/ 0 h 29"/>
                <a:gd name="T24" fmla="*/ 1 w 30"/>
                <a:gd name="T25" fmla="*/ 0 h 29"/>
                <a:gd name="T26" fmla="*/ 1 w 30"/>
                <a:gd name="T27" fmla="*/ 0 h 29"/>
                <a:gd name="T28" fmla="*/ 2 w 30"/>
                <a:gd name="T29" fmla="*/ 0 h 29"/>
                <a:gd name="T30" fmla="*/ 2 w 30"/>
                <a:gd name="T31" fmla="*/ 0 h 29"/>
                <a:gd name="T32" fmla="*/ 2 w 30"/>
                <a:gd name="T33" fmla="*/ 0 h 29"/>
                <a:gd name="T34" fmla="*/ 3 w 30"/>
                <a:gd name="T35" fmla="*/ 0 h 29"/>
                <a:gd name="T36" fmla="*/ 3 w 30"/>
                <a:gd name="T37" fmla="*/ 0 h 29"/>
                <a:gd name="T38" fmla="*/ 3 w 30"/>
                <a:gd name="T39" fmla="*/ 0 h 29"/>
                <a:gd name="T40" fmla="*/ 4 w 30"/>
                <a:gd name="T41" fmla="*/ 0 h 29"/>
                <a:gd name="T42" fmla="*/ 4 w 30"/>
                <a:gd name="T43" fmla="*/ 0 h 29"/>
                <a:gd name="T44" fmla="*/ 4 w 30"/>
                <a:gd name="T45" fmla="*/ 1 h 29"/>
                <a:gd name="T46" fmla="*/ 4 w 30"/>
                <a:gd name="T47" fmla="*/ 1 h 29"/>
                <a:gd name="T48" fmla="*/ 4 w 30"/>
                <a:gd name="T49" fmla="*/ 1 h 29"/>
                <a:gd name="T50" fmla="*/ 4 w 30"/>
                <a:gd name="T51" fmla="*/ 2 h 29"/>
                <a:gd name="T52" fmla="*/ 4 w 30"/>
                <a:gd name="T53" fmla="*/ 3 h 29"/>
                <a:gd name="T54" fmla="*/ 3 w 30"/>
                <a:gd name="T55" fmla="*/ 3 h 29"/>
                <a:gd name="T56" fmla="*/ 2 w 30"/>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74" name="Freeform 561"/>
            <p:cNvSpPr>
              <a:spLocks/>
            </p:cNvSpPr>
            <p:nvPr/>
          </p:nvSpPr>
          <p:spPr bwMode="auto">
            <a:xfrm>
              <a:off x="3407" y="2515"/>
              <a:ext cx="30" cy="30"/>
            </a:xfrm>
            <a:custGeom>
              <a:avLst/>
              <a:gdLst>
                <a:gd name="T0" fmla="*/ 8 w 60"/>
                <a:gd name="T1" fmla="*/ 4 h 60"/>
                <a:gd name="T2" fmla="*/ 8 w 60"/>
                <a:gd name="T3" fmla="*/ 3 h 60"/>
                <a:gd name="T4" fmla="*/ 8 w 60"/>
                <a:gd name="T5" fmla="*/ 3 h 60"/>
                <a:gd name="T6" fmla="*/ 7 w 60"/>
                <a:gd name="T7" fmla="*/ 2 h 60"/>
                <a:gd name="T8" fmla="*/ 7 w 60"/>
                <a:gd name="T9" fmla="*/ 2 h 60"/>
                <a:gd name="T10" fmla="*/ 6 w 60"/>
                <a:gd name="T11" fmla="*/ 1 h 60"/>
                <a:gd name="T12" fmla="*/ 6 w 60"/>
                <a:gd name="T13" fmla="*/ 1 h 60"/>
                <a:gd name="T14" fmla="*/ 5 w 60"/>
                <a:gd name="T15" fmla="*/ 1 h 60"/>
                <a:gd name="T16" fmla="*/ 4 w 60"/>
                <a:gd name="T17" fmla="*/ 0 h 60"/>
                <a:gd name="T18" fmla="*/ 3 w 60"/>
                <a:gd name="T19" fmla="*/ 1 h 60"/>
                <a:gd name="T20" fmla="*/ 2 w 60"/>
                <a:gd name="T21" fmla="*/ 2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75" name="Freeform 562"/>
            <p:cNvSpPr>
              <a:spLocks/>
            </p:cNvSpPr>
            <p:nvPr/>
          </p:nvSpPr>
          <p:spPr bwMode="auto">
            <a:xfrm>
              <a:off x="3414" y="2522"/>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76" name="Freeform 563"/>
            <p:cNvSpPr>
              <a:spLocks/>
            </p:cNvSpPr>
            <p:nvPr/>
          </p:nvSpPr>
          <p:spPr bwMode="auto">
            <a:xfrm>
              <a:off x="2347" y="2643"/>
              <a:ext cx="29" cy="30"/>
            </a:xfrm>
            <a:custGeom>
              <a:avLst/>
              <a:gdLst>
                <a:gd name="T0" fmla="*/ 8 w 58"/>
                <a:gd name="T1" fmla="*/ 4 h 59"/>
                <a:gd name="T2" fmla="*/ 8 w 58"/>
                <a:gd name="T3" fmla="*/ 3 h 59"/>
                <a:gd name="T4" fmla="*/ 7 w 58"/>
                <a:gd name="T5" fmla="*/ 3 h 59"/>
                <a:gd name="T6" fmla="*/ 7 w 58"/>
                <a:gd name="T7" fmla="*/ 2 h 59"/>
                <a:gd name="T8" fmla="*/ 7 w 58"/>
                <a:gd name="T9" fmla="*/ 2 h 59"/>
                <a:gd name="T10" fmla="*/ 6 w 58"/>
                <a:gd name="T11" fmla="*/ 1 h 59"/>
                <a:gd name="T12" fmla="*/ 5 w 58"/>
                <a:gd name="T13" fmla="*/ 1 h 59"/>
                <a:gd name="T14" fmla="*/ 5 w 58"/>
                <a:gd name="T15" fmla="*/ 0 h 59"/>
                <a:gd name="T16" fmla="*/ 4 w 58"/>
                <a:gd name="T17" fmla="*/ 0 h 59"/>
                <a:gd name="T18" fmla="*/ 3 w 58"/>
                <a:gd name="T19" fmla="*/ 1 h 59"/>
                <a:gd name="T20" fmla="*/ 1 w 58"/>
                <a:gd name="T21" fmla="*/ 2 h 59"/>
                <a:gd name="T22" fmla="*/ 1 w 58"/>
                <a:gd name="T23" fmla="*/ 3 h 59"/>
                <a:gd name="T24" fmla="*/ 0 w 58"/>
                <a:gd name="T25" fmla="*/ 4 h 59"/>
                <a:gd name="T26" fmla="*/ 0 w 58"/>
                <a:gd name="T27" fmla="*/ 5 h 59"/>
                <a:gd name="T28" fmla="*/ 1 w 58"/>
                <a:gd name="T29" fmla="*/ 6 h 59"/>
                <a:gd name="T30" fmla="*/ 1 w 58"/>
                <a:gd name="T31" fmla="*/ 6 h 59"/>
                <a:gd name="T32" fmla="*/ 1 w 58"/>
                <a:gd name="T33" fmla="*/ 7 h 59"/>
                <a:gd name="T34" fmla="*/ 2 w 58"/>
                <a:gd name="T35" fmla="*/ 7 h 59"/>
                <a:gd name="T36" fmla="*/ 3 w 58"/>
                <a:gd name="T37" fmla="*/ 8 h 59"/>
                <a:gd name="T38" fmla="*/ 3 w 58"/>
                <a:gd name="T39" fmla="*/ 8 h 59"/>
                <a:gd name="T40" fmla="*/ 4 w 58"/>
                <a:gd name="T41" fmla="*/ 8 h 59"/>
                <a:gd name="T42" fmla="*/ 5 w 58"/>
                <a:gd name="T43" fmla="*/ 8 h 59"/>
                <a:gd name="T44" fmla="*/ 5 w 58"/>
                <a:gd name="T45" fmla="*/ 8 h 59"/>
                <a:gd name="T46" fmla="*/ 6 w 58"/>
                <a:gd name="T47" fmla="*/ 7 h 59"/>
                <a:gd name="T48" fmla="*/ 7 w 58"/>
                <a:gd name="T49" fmla="*/ 7 h 59"/>
                <a:gd name="T50" fmla="*/ 7 w 58"/>
                <a:gd name="T51" fmla="*/ 6 h 59"/>
                <a:gd name="T52" fmla="*/ 7 w 58"/>
                <a:gd name="T53" fmla="*/ 6 h 59"/>
                <a:gd name="T54" fmla="*/ 8 w 58"/>
                <a:gd name="T55" fmla="*/ 5 h 59"/>
                <a:gd name="T56" fmla="*/ 8 w 58"/>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77" name="Freeform 564"/>
            <p:cNvSpPr>
              <a:spLocks/>
            </p:cNvSpPr>
            <p:nvPr/>
          </p:nvSpPr>
          <p:spPr bwMode="auto">
            <a:xfrm>
              <a:off x="2354" y="2651"/>
              <a:ext cx="15" cy="14"/>
            </a:xfrm>
            <a:custGeom>
              <a:avLst/>
              <a:gdLst>
                <a:gd name="T0" fmla="*/ 2 w 29"/>
                <a:gd name="T1" fmla="*/ 3 h 29"/>
                <a:gd name="T2" fmla="*/ 2 w 29"/>
                <a:gd name="T3" fmla="*/ 3 h 29"/>
                <a:gd name="T4" fmla="*/ 2 w 29"/>
                <a:gd name="T5" fmla="*/ 3 h 29"/>
                <a:gd name="T6" fmla="*/ 1 w 29"/>
                <a:gd name="T7" fmla="*/ 3 h 29"/>
                <a:gd name="T8" fmla="*/ 1 w 29"/>
                <a:gd name="T9" fmla="*/ 3 h 29"/>
                <a:gd name="T10" fmla="*/ 1 w 29"/>
                <a:gd name="T11" fmla="*/ 2 h 29"/>
                <a:gd name="T12" fmla="*/ 1 w 29"/>
                <a:gd name="T13" fmla="*/ 2 h 29"/>
                <a:gd name="T14" fmla="*/ 0 w 29"/>
                <a:gd name="T15" fmla="*/ 2 h 29"/>
                <a:gd name="T16" fmla="*/ 0 w 29"/>
                <a:gd name="T17" fmla="*/ 1 h 29"/>
                <a:gd name="T18" fmla="*/ 0 w 29"/>
                <a:gd name="T19" fmla="*/ 1 h 29"/>
                <a:gd name="T20" fmla="*/ 1 w 29"/>
                <a:gd name="T21" fmla="*/ 1 h 29"/>
                <a:gd name="T22" fmla="*/ 1 w 29"/>
                <a:gd name="T23" fmla="*/ 0 h 29"/>
                <a:gd name="T24" fmla="*/ 1 w 29"/>
                <a:gd name="T25" fmla="*/ 0 h 29"/>
                <a:gd name="T26" fmla="*/ 1 w 29"/>
                <a:gd name="T27" fmla="*/ 0 h 29"/>
                <a:gd name="T28" fmla="*/ 2 w 29"/>
                <a:gd name="T29" fmla="*/ 0 h 29"/>
                <a:gd name="T30" fmla="*/ 2 w 29"/>
                <a:gd name="T31" fmla="*/ 0 h 29"/>
                <a:gd name="T32" fmla="*/ 2 w 29"/>
                <a:gd name="T33" fmla="*/ 0 h 29"/>
                <a:gd name="T34" fmla="*/ 3 w 29"/>
                <a:gd name="T35" fmla="*/ 0 h 29"/>
                <a:gd name="T36" fmla="*/ 3 w 29"/>
                <a:gd name="T37" fmla="*/ 0 h 29"/>
                <a:gd name="T38" fmla="*/ 3 w 29"/>
                <a:gd name="T39" fmla="*/ 0 h 29"/>
                <a:gd name="T40" fmla="*/ 4 w 29"/>
                <a:gd name="T41" fmla="*/ 0 h 29"/>
                <a:gd name="T42" fmla="*/ 4 w 29"/>
                <a:gd name="T43" fmla="*/ 0 h 29"/>
                <a:gd name="T44" fmla="*/ 4 w 29"/>
                <a:gd name="T45" fmla="*/ 1 h 29"/>
                <a:gd name="T46" fmla="*/ 4 w 29"/>
                <a:gd name="T47" fmla="*/ 1 h 29"/>
                <a:gd name="T48" fmla="*/ 4 w 29"/>
                <a:gd name="T49" fmla="*/ 1 h 29"/>
                <a:gd name="T50" fmla="*/ 4 w 29"/>
                <a:gd name="T51" fmla="*/ 2 h 29"/>
                <a:gd name="T52" fmla="*/ 4 w 29"/>
                <a:gd name="T53" fmla="*/ 3 h 29"/>
                <a:gd name="T54" fmla="*/ 3 w 29"/>
                <a:gd name="T55" fmla="*/ 3 h 29"/>
                <a:gd name="T56" fmla="*/ 2 w 29"/>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78" name="Freeform 565"/>
            <p:cNvSpPr>
              <a:spLocks/>
            </p:cNvSpPr>
            <p:nvPr/>
          </p:nvSpPr>
          <p:spPr bwMode="auto">
            <a:xfrm>
              <a:off x="2485" y="1569"/>
              <a:ext cx="30" cy="30"/>
            </a:xfrm>
            <a:custGeom>
              <a:avLst/>
              <a:gdLst>
                <a:gd name="T0" fmla="*/ 8 w 60"/>
                <a:gd name="T1" fmla="*/ 4 h 60"/>
                <a:gd name="T2" fmla="*/ 8 w 60"/>
                <a:gd name="T3" fmla="*/ 4 h 60"/>
                <a:gd name="T4" fmla="*/ 8 w 60"/>
                <a:gd name="T5" fmla="*/ 3 h 60"/>
                <a:gd name="T6" fmla="*/ 7 w 60"/>
                <a:gd name="T7" fmla="*/ 2 h 60"/>
                <a:gd name="T8" fmla="*/ 7 w 60"/>
                <a:gd name="T9" fmla="*/ 1 h 60"/>
                <a:gd name="T10" fmla="*/ 6 w 60"/>
                <a:gd name="T11" fmla="*/ 1 h 60"/>
                <a:gd name="T12" fmla="*/ 6 w 60"/>
                <a:gd name="T13" fmla="*/ 1 h 60"/>
                <a:gd name="T14" fmla="*/ 5 w 60"/>
                <a:gd name="T15" fmla="*/ 0 h 60"/>
                <a:gd name="T16" fmla="*/ 4 w 60"/>
                <a:gd name="T17" fmla="*/ 0 h 60"/>
                <a:gd name="T18" fmla="*/ 3 w 60"/>
                <a:gd name="T19" fmla="*/ 1 h 60"/>
                <a:gd name="T20" fmla="*/ 2 w 60"/>
                <a:gd name="T21" fmla="*/ 1 h 60"/>
                <a:gd name="T22" fmla="*/ 1 w 60"/>
                <a:gd name="T23" fmla="*/ 3 h 60"/>
                <a:gd name="T24" fmla="*/ 0 w 60"/>
                <a:gd name="T25" fmla="*/ 4 h 60"/>
                <a:gd name="T26" fmla="*/ 1 w 60"/>
                <a:gd name="T27" fmla="*/ 5 h 60"/>
                <a:gd name="T28" fmla="*/ 1 w 60"/>
                <a:gd name="T29" fmla="*/ 6 h 60"/>
                <a:gd name="T30" fmla="*/ 1 w 60"/>
                <a:gd name="T31" fmla="*/ 6 h 60"/>
                <a:gd name="T32" fmla="*/ 2 w 60"/>
                <a:gd name="T33" fmla="*/ 7 h 60"/>
                <a:gd name="T34" fmla="*/ 2 w 60"/>
                <a:gd name="T35" fmla="*/ 7 h 60"/>
                <a:gd name="T36" fmla="*/ 3 w 60"/>
                <a:gd name="T37" fmla="*/ 8 h 60"/>
                <a:gd name="T38" fmla="*/ 3 w 60"/>
                <a:gd name="T39" fmla="*/ 8 h 60"/>
                <a:gd name="T40" fmla="*/ 4 w 60"/>
                <a:gd name="T41" fmla="*/ 8 h 60"/>
                <a:gd name="T42" fmla="*/ 5 w 60"/>
                <a:gd name="T43" fmla="*/ 8 h 60"/>
                <a:gd name="T44" fmla="*/ 6 w 60"/>
                <a:gd name="T45" fmla="*/ 8 h 60"/>
                <a:gd name="T46" fmla="*/ 6 w 60"/>
                <a:gd name="T47" fmla="*/ 7 h 60"/>
                <a:gd name="T48" fmla="*/ 7 w 60"/>
                <a:gd name="T49" fmla="*/ 7 h 60"/>
                <a:gd name="T50" fmla="*/ 7 w 60"/>
                <a:gd name="T51" fmla="*/ 6 h 60"/>
                <a:gd name="T52" fmla="*/ 8 w 60"/>
                <a:gd name="T53" fmla="*/ 6 h 60"/>
                <a:gd name="T54" fmla="*/ 8 w 60"/>
                <a:gd name="T55" fmla="*/ 5 h 60"/>
                <a:gd name="T56" fmla="*/ 8 w 60"/>
                <a:gd name="T57" fmla="*/ 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sp>
          <p:nvSpPr>
            <p:cNvPr id="18579" name="Freeform 566"/>
            <p:cNvSpPr>
              <a:spLocks/>
            </p:cNvSpPr>
            <p:nvPr/>
          </p:nvSpPr>
          <p:spPr bwMode="auto">
            <a:xfrm>
              <a:off x="2492" y="1577"/>
              <a:ext cx="15" cy="15"/>
            </a:xfrm>
            <a:custGeom>
              <a:avLst/>
              <a:gdLst>
                <a:gd name="T0" fmla="*/ 2 w 30"/>
                <a:gd name="T1" fmla="*/ 4 h 30"/>
                <a:gd name="T2" fmla="*/ 2 w 30"/>
                <a:gd name="T3" fmla="*/ 4 h 30"/>
                <a:gd name="T4" fmla="*/ 2 w 30"/>
                <a:gd name="T5" fmla="*/ 4 h 30"/>
                <a:gd name="T6" fmla="*/ 1 w 30"/>
                <a:gd name="T7" fmla="*/ 4 h 30"/>
                <a:gd name="T8" fmla="*/ 1 w 30"/>
                <a:gd name="T9" fmla="*/ 4 h 30"/>
                <a:gd name="T10" fmla="*/ 1 w 30"/>
                <a:gd name="T11" fmla="*/ 3 h 30"/>
                <a:gd name="T12" fmla="*/ 1 w 30"/>
                <a:gd name="T13" fmla="*/ 3 h 30"/>
                <a:gd name="T14" fmla="*/ 0 w 30"/>
                <a:gd name="T15" fmla="*/ 3 h 30"/>
                <a:gd name="T16" fmla="*/ 0 w 30"/>
                <a:gd name="T17" fmla="*/ 2 h 30"/>
                <a:gd name="T18" fmla="*/ 0 w 30"/>
                <a:gd name="T19" fmla="*/ 2 h 30"/>
                <a:gd name="T20" fmla="*/ 1 w 30"/>
                <a:gd name="T21" fmla="*/ 2 h 30"/>
                <a:gd name="T22" fmla="*/ 1 w 30"/>
                <a:gd name="T23" fmla="*/ 1 h 30"/>
                <a:gd name="T24" fmla="*/ 1 w 30"/>
                <a:gd name="T25" fmla="*/ 1 h 30"/>
                <a:gd name="T26" fmla="*/ 1 w 30"/>
                <a:gd name="T27" fmla="*/ 1 h 30"/>
                <a:gd name="T28" fmla="*/ 2 w 30"/>
                <a:gd name="T29" fmla="*/ 1 h 30"/>
                <a:gd name="T30" fmla="*/ 2 w 30"/>
                <a:gd name="T31" fmla="*/ 0 h 30"/>
                <a:gd name="T32" fmla="*/ 2 w 30"/>
                <a:gd name="T33" fmla="*/ 0 h 30"/>
                <a:gd name="T34" fmla="*/ 3 w 30"/>
                <a:gd name="T35" fmla="*/ 0 h 30"/>
                <a:gd name="T36" fmla="*/ 3 w 30"/>
                <a:gd name="T37" fmla="*/ 1 h 30"/>
                <a:gd name="T38" fmla="*/ 3 w 30"/>
                <a:gd name="T39" fmla="*/ 1 h 30"/>
                <a:gd name="T40" fmla="*/ 4 w 30"/>
                <a:gd name="T41" fmla="*/ 1 h 30"/>
                <a:gd name="T42" fmla="*/ 4 w 30"/>
                <a:gd name="T43" fmla="*/ 1 h 30"/>
                <a:gd name="T44" fmla="*/ 4 w 30"/>
                <a:gd name="T45" fmla="*/ 2 h 30"/>
                <a:gd name="T46" fmla="*/ 4 w 30"/>
                <a:gd name="T47" fmla="*/ 2 h 30"/>
                <a:gd name="T48" fmla="*/ 4 w 30"/>
                <a:gd name="T49" fmla="*/ 2 h 30"/>
                <a:gd name="T50" fmla="*/ 4 w 30"/>
                <a:gd name="T51" fmla="*/ 3 h 30"/>
                <a:gd name="T52" fmla="*/ 4 w 30"/>
                <a:gd name="T53" fmla="*/ 4 h 30"/>
                <a:gd name="T54" fmla="*/ 3 w 30"/>
                <a:gd name="T55" fmla="*/ 4 h 30"/>
                <a:gd name="T56" fmla="*/ 2 w 30"/>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3B1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itchFamily="18" charset="0"/>
                <a:cs typeface="Times New Roman" pitchFamily="18" charset="0"/>
              </a:endParaRPr>
            </a:p>
          </p:txBody>
        </p:sp>
      </p:grpSp>
    </p:spTree>
    <p:extLst>
      <p:ext uri="{BB962C8B-B14F-4D97-AF65-F5344CB8AC3E}">
        <p14:creationId xmlns:p14="http://schemas.microsoft.com/office/powerpoint/2010/main" val="6787271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wipe(up)">
                                      <p:cBhvr>
                                        <p:cTn id="7" dur="10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990600" y="76200"/>
            <a:ext cx="7162800" cy="579438"/>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dirty="0" err="1">
                <a:solidFill>
                  <a:srgbClr val="3B18CE"/>
                </a:solidFill>
                <a:latin typeface="Times New Roman" pitchFamily="18" charset="0"/>
              </a:rPr>
              <a:t>Một</a:t>
            </a:r>
            <a:r>
              <a:rPr lang="en-US" sz="3200" dirty="0">
                <a:solidFill>
                  <a:srgbClr val="3B18CE"/>
                </a:solidFill>
                <a:latin typeface="Times New Roman" pitchFamily="18" charset="0"/>
              </a:rPr>
              <a:t> </a:t>
            </a:r>
            <a:r>
              <a:rPr lang="en-US" sz="3200" dirty="0" err="1">
                <a:solidFill>
                  <a:srgbClr val="3B18CE"/>
                </a:solidFill>
                <a:latin typeface="Times New Roman" pitchFamily="18" charset="0"/>
              </a:rPr>
              <a:t>số</a:t>
            </a:r>
            <a:r>
              <a:rPr lang="en-US" sz="3200" dirty="0">
                <a:solidFill>
                  <a:srgbClr val="3B18CE"/>
                </a:solidFill>
                <a:latin typeface="Times New Roman" pitchFamily="18" charset="0"/>
              </a:rPr>
              <a:t> </a:t>
            </a:r>
            <a:r>
              <a:rPr lang="en-US" sz="3200" dirty="0" err="1">
                <a:solidFill>
                  <a:srgbClr val="3B18CE"/>
                </a:solidFill>
                <a:latin typeface="Times New Roman" pitchFamily="18" charset="0"/>
              </a:rPr>
              <a:t>hình</a:t>
            </a:r>
            <a:r>
              <a:rPr lang="en-US" sz="3200" dirty="0">
                <a:solidFill>
                  <a:srgbClr val="3B18CE"/>
                </a:solidFill>
                <a:latin typeface="Times New Roman" pitchFamily="18" charset="0"/>
              </a:rPr>
              <a:t> </a:t>
            </a:r>
            <a:r>
              <a:rPr lang="en-US" sz="3200" dirty="0" err="1">
                <a:solidFill>
                  <a:srgbClr val="3B18CE"/>
                </a:solidFill>
                <a:latin typeface="Times New Roman" pitchFamily="18" charset="0"/>
              </a:rPr>
              <a:t>ảnh</a:t>
            </a:r>
            <a:r>
              <a:rPr lang="en-US" sz="3200" dirty="0">
                <a:solidFill>
                  <a:srgbClr val="3B18CE"/>
                </a:solidFill>
                <a:latin typeface="Times New Roman" pitchFamily="18" charset="0"/>
              </a:rPr>
              <a:t> </a:t>
            </a:r>
            <a:r>
              <a:rPr lang="en-US" sz="3200" dirty="0" err="1">
                <a:solidFill>
                  <a:srgbClr val="3B18CE"/>
                </a:solidFill>
                <a:latin typeface="Times New Roman" pitchFamily="18" charset="0"/>
              </a:rPr>
              <a:t>về</a:t>
            </a:r>
            <a:r>
              <a:rPr lang="en-US" sz="3200" dirty="0">
                <a:solidFill>
                  <a:srgbClr val="3B18CE"/>
                </a:solidFill>
                <a:latin typeface="Times New Roman" pitchFamily="18" charset="0"/>
              </a:rPr>
              <a:t> </a:t>
            </a:r>
            <a:r>
              <a:rPr lang="en-US" sz="3200" dirty="0" err="1">
                <a:solidFill>
                  <a:srgbClr val="3B18CE"/>
                </a:solidFill>
                <a:latin typeface="Times New Roman" pitchFamily="18" charset="0"/>
              </a:rPr>
              <a:t>quá</a:t>
            </a:r>
            <a:r>
              <a:rPr lang="en-US" sz="3200" dirty="0">
                <a:solidFill>
                  <a:srgbClr val="3B18CE"/>
                </a:solidFill>
                <a:latin typeface="Times New Roman" pitchFamily="18" charset="0"/>
              </a:rPr>
              <a:t> </a:t>
            </a:r>
            <a:r>
              <a:rPr lang="en-US" sz="3200" dirty="0" err="1">
                <a:solidFill>
                  <a:srgbClr val="3B18CE"/>
                </a:solidFill>
                <a:latin typeface="Times New Roman" pitchFamily="18" charset="0"/>
              </a:rPr>
              <a:t>trình</a:t>
            </a:r>
            <a:r>
              <a:rPr lang="en-US" sz="3200" dirty="0">
                <a:solidFill>
                  <a:srgbClr val="3B18CE"/>
                </a:solidFill>
                <a:latin typeface="Times New Roman" pitchFamily="18" charset="0"/>
              </a:rPr>
              <a:t> </a:t>
            </a:r>
            <a:r>
              <a:rPr lang="en-US" sz="3200" dirty="0" err="1">
                <a:solidFill>
                  <a:srgbClr val="3B18CE"/>
                </a:solidFill>
                <a:latin typeface="Times New Roman" pitchFamily="18" charset="0"/>
              </a:rPr>
              <a:t>mở</a:t>
            </a:r>
            <a:r>
              <a:rPr lang="en-US" sz="3200" dirty="0">
                <a:solidFill>
                  <a:srgbClr val="3B18CE"/>
                </a:solidFill>
                <a:latin typeface="Times New Roman" pitchFamily="18" charset="0"/>
              </a:rPr>
              <a:t> </a:t>
            </a:r>
            <a:r>
              <a:rPr lang="en-US" sz="3200" dirty="0" err="1">
                <a:solidFill>
                  <a:srgbClr val="3B18CE"/>
                </a:solidFill>
                <a:latin typeface="Times New Roman" pitchFamily="18" charset="0"/>
              </a:rPr>
              <a:t>đường</a:t>
            </a:r>
            <a:endParaRPr lang="en-US" sz="3200" dirty="0">
              <a:solidFill>
                <a:srgbClr val="3B18CE"/>
              </a:solidFill>
              <a:latin typeface="Times New Roman" pitchFamily="18" charset="0"/>
            </a:endParaRPr>
          </a:p>
        </p:txBody>
      </p:sp>
      <p:pic>
        <p:nvPicPr>
          <p:cNvPr id="374789" name="Phim Duong Ho Chi MInh.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3886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lamduon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90600"/>
            <a:ext cx="8077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792" name="Picture 8" descr="downlo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038600"/>
            <a:ext cx="381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4789"/>
                                        </p:tgtEl>
                                        <p:attrNameLst>
                                          <p:attrName>style.visibility</p:attrName>
                                        </p:attrNameLst>
                                      </p:cBhvr>
                                      <p:to>
                                        <p:strVal val="visible"/>
                                      </p:to>
                                    </p:set>
                                    <p:anim calcmode="lin" valueType="num">
                                      <p:cBhvr additive="base">
                                        <p:cTn id="7" dur="500" fill="hold"/>
                                        <p:tgtEl>
                                          <p:spTgt spid="374789"/>
                                        </p:tgtEl>
                                        <p:attrNameLst>
                                          <p:attrName>ppt_x</p:attrName>
                                        </p:attrNameLst>
                                      </p:cBhvr>
                                      <p:tavLst>
                                        <p:tav tm="0">
                                          <p:val>
                                            <p:strVal val="#ppt_x"/>
                                          </p:val>
                                        </p:tav>
                                        <p:tav tm="100000">
                                          <p:val>
                                            <p:strVal val="#ppt_x"/>
                                          </p:val>
                                        </p:tav>
                                      </p:tavLst>
                                    </p:anim>
                                    <p:anim calcmode="lin" valueType="num">
                                      <p:cBhvr additive="base">
                                        <p:cTn id="8" dur="500" fill="hold"/>
                                        <p:tgtEl>
                                          <p:spTgt spid="37478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374792"/>
                                        </p:tgtEl>
                                        <p:attrNameLst>
                                          <p:attrName>style.visibility</p:attrName>
                                        </p:attrNameLst>
                                      </p:cBhvr>
                                      <p:to>
                                        <p:strVal val="visible"/>
                                      </p:to>
                                    </p:set>
                                    <p:animEffect transition="in" filter="circle(in)">
                                      <p:cBhvr>
                                        <p:cTn id="13" dur="2000"/>
                                        <p:tgtEl>
                                          <p:spTgt spid="37479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4" fill="hold" display="0">
                  <p:stCondLst>
                    <p:cond delay="indefinite"/>
                  </p:stCondLst>
                  <p:endCondLst>
                    <p:cond evt="onNext" delay="0">
                      <p:tgtEl>
                        <p:sldTgt/>
                      </p:tgtEl>
                    </p:cond>
                    <p:cond evt="onPrev" delay="0">
                      <p:tgtEl>
                        <p:sldTgt/>
                      </p:tgtEl>
                    </p:cond>
                  </p:endCondLst>
                </p:cTn>
                <p:tgtEl>
                  <p:spTgt spid="374789"/>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Untitled-3 copy"/>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04800" y="533400"/>
            <a:ext cx="8458200" cy="5410200"/>
          </a:xfrm>
          <a:noFill/>
          <a:ln>
            <a:solidFill>
              <a:srgbClr val="FF3300"/>
            </a:solidFill>
            <a:miter lim="800000"/>
            <a:headEnd/>
            <a:tailEnd/>
          </a:ln>
        </p:spPr>
      </p:pic>
      <p:sp>
        <p:nvSpPr>
          <p:cNvPr id="30729" name="Text Box 9"/>
          <p:cNvSpPr txBox="1">
            <a:spLocks noChangeArrowheads="1"/>
          </p:cNvSpPr>
          <p:nvPr/>
        </p:nvSpPr>
        <p:spPr bwMode="auto">
          <a:xfrm>
            <a:off x="2057400" y="6156325"/>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vi-VN" sz="2800" dirty="0">
                <a:solidFill>
                  <a:srgbClr val="FF0000"/>
                </a:solidFill>
                <a:latin typeface="Times New Roman" pitchFamily="18" charset="0"/>
                <a:cs typeface="Times New Roman" pitchFamily="18" charset="0"/>
              </a:rPr>
              <a:t>Một đoạn đường Trường Sơn </a:t>
            </a:r>
          </a:p>
        </p:txBody>
      </p:sp>
    </p:spTree>
    <p:custDataLst>
      <p:tags r:id="rId1"/>
    </p:custDataLst>
    <p:extLst>
      <p:ext uri="{BB962C8B-B14F-4D97-AF65-F5344CB8AC3E}">
        <p14:creationId xmlns:p14="http://schemas.microsoft.com/office/powerpoint/2010/main" val="34600160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Effect transition="in" filter="circle(in)">
                                      <p:cBhvr>
                                        <p:cTn id="7" dur="20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393700" y="2209800"/>
            <a:ext cx="8216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just">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Đọc</a:t>
            </a:r>
            <a:r>
              <a:rPr lang="en-US" sz="2800" dirty="0">
                <a:latin typeface="Times New Roman" pitchFamily="18" charset="0"/>
                <a:cs typeface="Times New Roman" pitchFamily="18" charset="0"/>
              </a:rPr>
              <a:t> SGK: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thầm</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21507" name="Text Box 6"/>
          <p:cNvSpPr txBox="1">
            <a:spLocks noChangeArrowheads="1"/>
          </p:cNvSpPr>
          <p:nvPr/>
        </p:nvSpPr>
        <p:spPr bwMode="auto">
          <a:xfrm>
            <a:off x="317500" y="990600"/>
            <a:ext cx="8750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2900" b="1">
                <a:solidFill>
                  <a:srgbClr val="0000FF"/>
                </a:solidFill>
                <a:latin typeface="Times New Roman" pitchFamily="18" charset="0"/>
              </a:rPr>
              <a:t>2. Những tấm gương anh dũng trên đường Trường :</a:t>
            </a:r>
          </a:p>
        </p:txBody>
      </p:sp>
      <p:sp>
        <p:nvSpPr>
          <p:cNvPr id="4" name="Text Box 3"/>
          <p:cNvSpPr>
            <a:spLocks noChangeArrowheads="1"/>
          </p:cNvSpPr>
          <p:nvPr/>
        </p:nvSpPr>
        <p:spPr bwMode="auto">
          <a:xfrm>
            <a:off x="381000" y="3415605"/>
            <a:ext cx="8229600"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ct val="50000"/>
              </a:spcBef>
            </a:pPr>
            <a:r>
              <a:rPr lang="en-US" sz="2800" dirty="0">
                <a:latin typeface="Times New Roman" pitchFamily="18" charset="0"/>
              </a:rPr>
              <a:t>   </a:t>
            </a:r>
            <a:r>
              <a:rPr lang="en-US" sz="2800" dirty="0" err="1" smtClean="0">
                <a:latin typeface="Times New Roman" pitchFamily="18" charset="0"/>
              </a:rPr>
              <a:t>Hãy</a:t>
            </a:r>
            <a:r>
              <a:rPr lang="en-US" sz="2800" dirty="0" smtClean="0">
                <a:latin typeface="Times New Roman" pitchFamily="18" charset="0"/>
              </a:rPr>
              <a:t> </a:t>
            </a:r>
            <a:r>
              <a:rPr lang="en-US" sz="2800" dirty="0" err="1">
                <a:latin typeface="Times New Roman" pitchFamily="18" charset="0"/>
              </a:rPr>
              <a:t>kể</a:t>
            </a:r>
            <a:r>
              <a:rPr lang="en-US" sz="2800" dirty="0">
                <a:latin typeface="Times New Roman" pitchFamily="18" charset="0"/>
              </a:rPr>
              <a:t> </a:t>
            </a:r>
            <a:r>
              <a:rPr lang="en-US" sz="2800" dirty="0" err="1">
                <a:latin typeface="Times New Roman" pitchFamily="18" charset="0"/>
              </a:rPr>
              <a:t>về</a:t>
            </a:r>
            <a:r>
              <a:rPr lang="en-US" sz="2800" dirty="0">
                <a:latin typeface="Times New Roman" pitchFamily="18" charset="0"/>
              </a:rPr>
              <a:t> </a:t>
            </a:r>
            <a:r>
              <a:rPr lang="en-US" sz="2800" dirty="0" err="1">
                <a:latin typeface="Times New Roman" pitchFamily="18" charset="0"/>
              </a:rPr>
              <a:t>tấm</a:t>
            </a:r>
            <a:r>
              <a:rPr lang="en-US" sz="2800" dirty="0">
                <a:latin typeface="Times New Roman" pitchFamily="18" charset="0"/>
              </a:rPr>
              <a:t> </a:t>
            </a:r>
            <a:r>
              <a:rPr lang="en-US" sz="2800" dirty="0" err="1">
                <a:latin typeface="Times New Roman" pitchFamily="18" charset="0"/>
              </a:rPr>
              <a:t>gương</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anh</a:t>
            </a:r>
            <a:r>
              <a:rPr lang="en-US" sz="2800" dirty="0">
                <a:latin typeface="Times New Roman" pitchFamily="18" charset="0"/>
              </a:rPr>
              <a:t> </a:t>
            </a:r>
            <a:r>
              <a:rPr lang="en-US" sz="2800" dirty="0" err="1">
                <a:latin typeface="Times New Roman" pitchFamily="18" charset="0"/>
              </a:rPr>
              <a:t>Nguyễn</a:t>
            </a:r>
            <a:r>
              <a:rPr lang="en-US" sz="2800" dirty="0">
                <a:latin typeface="Times New Roman" pitchFamily="18" charset="0"/>
              </a:rPr>
              <a:t> </a:t>
            </a:r>
            <a:r>
              <a:rPr lang="en-US" sz="2800" dirty="0" err="1">
                <a:latin typeface="Times New Roman" pitchFamily="18" charset="0"/>
              </a:rPr>
              <a:t>Viết</a:t>
            </a:r>
            <a:r>
              <a:rPr lang="en-US" sz="2800" dirty="0">
                <a:latin typeface="Times New Roman" pitchFamily="18" charset="0"/>
              </a:rPr>
              <a:t> </a:t>
            </a:r>
            <a:r>
              <a:rPr lang="en-US" sz="2800" dirty="0" err="1">
                <a:latin typeface="Times New Roman" pitchFamily="18" charset="0"/>
              </a:rPr>
              <a:t>Sinh</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bộ</a:t>
            </a:r>
            <a:r>
              <a:rPr lang="en-US" sz="2800" dirty="0">
                <a:latin typeface="Times New Roman" pitchFamily="18" charset="0"/>
              </a:rPr>
              <a:t> </a:t>
            </a:r>
            <a:r>
              <a:rPr lang="en-US" sz="2800" dirty="0" err="1">
                <a:latin typeface="Times New Roman" pitchFamily="18" charset="0"/>
              </a:rPr>
              <a:t>đội</a:t>
            </a:r>
            <a:r>
              <a:rPr lang="en-US" sz="2800" dirty="0">
                <a:latin typeface="Times New Roman" pitchFamily="18" charset="0"/>
              </a:rPr>
              <a:t>, </a:t>
            </a:r>
            <a:r>
              <a:rPr lang="en-US" sz="2800" dirty="0" err="1">
                <a:latin typeface="Times New Roman" pitchFamily="18" charset="0"/>
              </a:rPr>
              <a:t>thanh</a:t>
            </a:r>
            <a:r>
              <a:rPr lang="en-US" sz="2800" dirty="0">
                <a:latin typeface="Times New Roman" pitchFamily="18" charset="0"/>
              </a:rPr>
              <a:t> </a:t>
            </a:r>
            <a:r>
              <a:rPr lang="en-US" sz="2800" dirty="0" err="1">
                <a:latin typeface="Times New Roman" pitchFamily="18" charset="0"/>
              </a:rPr>
              <a:t>niên</a:t>
            </a:r>
            <a:r>
              <a:rPr lang="en-US" sz="2800" dirty="0">
                <a:latin typeface="Times New Roman" pitchFamily="18" charset="0"/>
              </a:rPr>
              <a:t> </a:t>
            </a:r>
            <a:r>
              <a:rPr lang="en-US" sz="2800" dirty="0" err="1">
                <a:latin typeface="Times New Roman" pitchFamily="18" charset="0"/>
              </a:rPr>
              <a:t>xung</a:t>
            </a:r>
            <a:r>
              <a:rPr lang="en-US" sz="2800" dirty="0">
                <a:latin typeface="Times New Roman" pitchFamily="18" charset="0"/>
              </a:rPr>
              <a:t> </a:t>
            </a:r>
            <a:r>
              <a:rPr lang="en-US" sz="2800" dirty="0" err="1">
                <a:latin typeface="Times New Roman" pitchFamily="18" charset="0"/>
              </a:rPr>
              <a:t>phong</a:t>
            </a:r>
            <a:r>
              <a:rPr lang="en-US" sz="2800" dirty="0">
                <a:latin typeface="Times New Roman" pitchFamily="18" charset="0"/>
              </a:rPr>
              <a:t> </a:t>
            </a:r>
            <a:r>
              <a:rPr lang="en-US" sz="2800" dirty="0" err="1">
                <a:latin typeface="Times New Roman" pitchFamily="18" charset="0"/>
              </a:rPr>
              <a:t>trên</a:t>
            </a:r>
            <a:r>
              <a:rPr lang="en-US" sz="2800" dirty="0">
                <a:latin typeface="Times New Roman" pitchFamily="18" charset="0"/>
              </a:rPr>
              <a:t> </a:t>
            </a:r>
            <a:r>
              <a:rPr lang="en-US" sz="2800" dirty="0" err="1">
                <a:latin typeface="Times New Roman" pitchFamily="18" charset="0"/>
              </a:rPr>
              <a:t>đường</a:t>
            </a:r>
            <a:r>
              <a:rPr lang="en-US" sz="2800" dirty="0">
                <a:latin typeface="Times New Roman" pitchFamily="18" charset="0"/>
              </a:rPr>
              <a:t> </a:t>
            </a:r>
            <a:r>
              <a:rPr lang="en-US" sz="2800" dirty="0" err="1">
                <a:latin typeface="Times New Roman" pitchFamily="18" charset="0"/>
              </a:rPr>
              <a:t>Trường</a:t>
            </a:r>
            <a:r>
              <a:rPr lang="en-US" sz="2800" dirty="0">
                <a:latin typeface="Times New Roman" pitchFamily="18" charset="0"/>
              </a:rPr>
              <a:t> </a:t>
            </a:r>
            <a:r>
              <a:rPr lang="en-US" sz="2800" dirty="0" err="1">
                <a:latin typeface="Times New Roman" pitchFamily="18" charset="0"/>
              </a:rPr>
              <a:t>Sơn</a:t>
            </a:r>
            <a:r>
              <a:rPr lang="en-US" sz="2800" dirty="0">
                <a:latin typeface="Times New Roman" pitchFamily="18" charset="0"/>
              </a:rPr>
              <a:t> </a:t>
            </a:r>
            <a:r>
              <a:rPr lang="en-US" sz="2800" dirty="0" err="1">
                <a:latin typeface="Times New Roman" pitchFamily="18" charset="0"/>
              </a:rPr>
              <a:t>xưa</a:t>
            </a:r>
            <a:r>
              <a:rPr lang="en-US" sz="2800" dirty="0">
                <a:latin typeface="Times New Roman" pitchFamily="18" charset="0"/>
              </a:rPr>
              <a:t> </a:t>
            </a:r>
            <a:r>
              <a:rPr lang="en-US" sz="2800" dirty="0" err="1">
                <a:latin typeface="Times New Roman" pitchFamily="18" charset="0"/>
              </a:rPr>
              <a:t>mà</a:t>
            </a:r>
            <a:r>
              <a:rPr lang="en-US" sz="2800" dirty="0">
                <a:latin typeface="Times New Roman" pitchFamily="18" charset="0"/>
              </a:rPr>
              <a:t> </a:t>
            </a:r>
            <a:r>
              <a:rPr lang="en-US" sz="2800" dirty="0" err="1">
                <a:latin typeface="Times New Roman" pitchFamily="18" charset="0"/>
              </a:rPr>
              <a:t>em</a:t>
            </a:r>
            <a:r>
              <a:rPr lang="en-US" sz="2800" dirty="0">
                <a:latin typeface="Times New Roman" pitchFamily="18" charset="0"/>
              </a:rPr>
              <a:t> </a:t>
            </a:r>
            <a:r>
              <a:rPr lang="en-US" sz="2800" dirty="0" err="1">
                <a:latin typeface="Times New Roman" pitchFamily="18" charset="0"/>
              </a:rPr>
              <a:t>biết</a:t>
            </a:r>
            <a:r>
              <a:rPr lang="en-US" sz="2800" dirty="0">
                <a:latin typeface="Times New Roman" pitchFamily="18" charset="0"/>
              </a:rPr>
              <a:t> ?</a:t>
            </a:r>
          </a:p>
        </p:txBody>
      </p:sp>
      <p:sp>
        <p:nvSpPr>
          <p:cNvPr id="21509" name="Rectangle 9"/>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Times New Roman" pitchFamily="18" charset="0"/>
            </a:endParaRPr>
          </a:p>
        </p:txBody>
      </p:sp>
    </p:spTree>
    <p:custDataLst>
      <p:tags r:id="rId1"/>
    </p:custDataLst>
    <p:extLst>
      <p:ext uri="{BB962C8B-B14F-4D97-AF65-F5344CB8AC3E}">
        <p14:creationId xmlns:p14="http://schemas.microsoft.com/office/powerpoint/2010/main" val="2749177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ANd9GcR9PdY1PYQYCQ1LUkN0ghMeoDUJmfRdCvPJdX0Vaq3McylEguk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391" y="304800"/>
            <a:ext cx="4343400" cy="56388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24"/>
          <p:cNvSpPr>
            <a:spLocks/>
          </p:cNvSpPr>
          <p:nvPr/>
        </p:nvSpPr>
        <p:spPr bwMode="auto">
          <a:xfrm>
            <a:off x="5013325" y="304800"/>
            <a:ext cx="3902075" cy="5638800"/>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a:lstStyle/>
          <a:p>
            <a:pPr algn="just">
              <a:spcBef>
                <a:spcPct val="20000"/>
              </a:spcBef>
              <a:buFont typeface="Arial" charset="0"/>
              <a:buNone/>
              <a:defRPr/>
            </a:pP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Anh</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NguyễnViết</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Sinh</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là</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một</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trong</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những</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anh</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hùng</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Trường</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Sơn</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người</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đã</a:t>
            </a:r>
            <a:r>
              <a:rPr lang="en-US" sz="2700" dirty="0">
                <a:solidFill>
                  <a:schemeClr val="accent1">
                    <a:lumMod val="75000"/>
                  </a:schemeClr>
                </a:solidFill>
                <a:latin typeface="Times New Roman" pitchFamily="18" charset="0"/>
                <a:cs typeface="Times New Roman" pitchFamily="18" charset="0"/>
              </a:rPr>
              <a:t> 6 </a:t>
            </a:r>
            <a:r>
              <a:rPr lang="en-US" sz="2700" dirty="0" err="1">
                <a:solidFill>
                  <a:schemeClr val="accent1">
                    <a:lumMod val="75000"/>
                  </a:schemeClr>
                </a:solidFill>
                <a:latin typeface="Times New Roman" pitchFamily="18" charset="0"/>
                <a:cs typeface="Times New Roman" pitchFamily="18" charset="0"/>
              </a:rPr>
              <a:t>năm</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gùi</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hàng</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trên</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chặng</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đường</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dài</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gần</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bằng</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một</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vòng</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quanh</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trái</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đất</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Trung</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bình</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mỗi</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chuyến</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đi</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gùi</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hàng</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một</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người</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lính</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sức</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khoẻ</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tốt</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chỉ</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gùi</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được</a:t>
            </a:r>
            <a:r>
              <a:rPr lang="en-US" sz="2700" dirty="0">
                <a:solidFill>
                  <a:schemeClr val="accent1">
                    <a:lumMod val="75000"/>
                  </a:schemeClr>
                </a:solidFill>
                <a:latin typeface="Times New Roman" pitchFamily="18" charset="0"/>
                <a:cs typeface="Times New Roman" pitchFamily="18" charset="0"/>
              </a:rPr>
              <a:t> 30-35kg </a:t>
            </a:r>
            <a:r>
              <a:rPr lang="en-US" sz="2700" dirty="0" err="1">
                <a:solidFill>
                  <a:schemeClr val="accent1">
                    <a:lumMod val="75000"/>
                  </a:schemeClr>
                </a:solidFill>
                <a:latin typeface="Times New Roman" pitchFamily="18" charset="0"/>
                <a:cs typeface="Times New Roman" pitchFamily="18" charset="0"/>
              </a:rPr>
              <a:t>nhưng</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anh</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có</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thể</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gùi</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được</a:t>
            </a:r>
            <a:r>
              <a:rPr lang="en-US" sz="2700" dirty="0">
                <a:solidFill>
                  <a:schemeClr val="accent1">
                    <a:lumMod val="75000"/>
                  </a:schemeClr>
                </a:solidFill>
                <a:latin typeface="Times New Roman" pitchFamily="18" charset="0"/>
                <a:cs typeface="Times New Roman" pitchFamily="18" charset="0"/>
              </a:rPr>
              <a:t> 45-50kg. </a:t>
            </a:r>
            <a:r>
              <a:rPr lang="en-US" sz="2700" dirty="0" err="1">
                <a:solidFill>
                  <a:schemeClr val="accent1">
                    <a:lumMod val="75000"/>
                  </a:schemeClr>
                </a:solidFill>
                <a:latin typeface="Times New Roman" pitchFamily="18" charset="0"/>
                <a:cs typeface="Times New Roman" pitchFamily="18" charset="0"/>
              </a:rPr>
              <a:t>Có</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lúc</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sức</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khoẻ</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tốt</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anh</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có</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thể</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gùi</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tới</a:t>
            </a:r>
            <a:r>
              <a:rPr lang="en-US" sz="2700" dirty="0">
                <a:solidFill>
                  <a:schemeClr val="accent1">
                    <a:lumMod val="75000"/>
                  </a:schemeClr>
                </a:solidFill>
                <a:latin typeface="Times New Roman" pitchFamily="18" charset="0"/>
                <a:cs typeface="Times New Roman" pitchFamily="18" charset="0"/>
              </a:rPr>
              <a:t> 75 kg </a:t>
            </a:r>
            <a:r>
              <a:rPr lang="en-US" sz="2700" dirty="0" err="1">
                <a:solidFill>
                  <a:schemeClr val="accent1">
                    <a:lumMod val="75000"/>
                  </a:schemeClr>
                </a:solidFill>
                <a:latin typeface="Times New Roman" pitchFamily="18" charset="0"/>
                <a:cs typeface="Times New Roman" pitchFamily="18" charset="0"/>
              </a:rPr>
              <a:t>trong</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mỗi</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chuyến</a:t>
            </a:r>
            <a:r>
              <a:rPr lang="en-US" sz="2700" dirty="0">
                <a:solidFill>
                  <a:schemeClr val="accent1">
                    <a:lumMod val="75000"/>
                  </a:schemeClr>
                </a:solidFill>
                <a:latin typeface="Times New Roman" pitchFamily="18" charset="0"/>
                <a:cs typeface="Times New Roman" pitchFamily="18" charset="0"/>
              </a:rPr>
              <a:t> </a:t>
            </a:r>
            <a:r>
              <a:rPr lang="en-US" sz="2700" dirty="0" err="1">
                <a:solidFill>
                  <a:schemeClr val="accent1">
                    <a:lumMod val="75000"/>
                  </a:schemeClr>
                </a:solidFill>
                <a:latin typeface="Times New Roman" pitchFamily="18" charset="0"/>
                <a:cs typeface="Times New Roman" pitchFamily="18" charset="0"/>
              </a:rPr>
              <a:t>đi</a:t>
            </a:r>
            <a:r>
              <a:rPr lang="en-US" sz="2700" dirty="0">
                <a:solidFill>
                  <a:schemeClr val="accent1">
                    <a:lumMod val="75000"/>
                  </a:schemeClr>
                </a:solidFill>
                <a:latin typeface="Times New Roman" pitchFamily="18" charset="0"/>
                <a:cs typeface="Times New Roman" pitchFamily="18" charset="0"/>
              </a:rPr>
              <a:t>.</a:t>
            </a:r>
            <a:endParaRPr lang="en-US" sz="2700" dirty="0">
              <a:solidFill>
                <a:schemeClr val="accent1">
                  <a:lumMod val="75000"/>
                </a:schemeClr>
              </a:solidFill>
              <a:latin typeface="Times New Roman" pitchFamily="18" charset="0"/>
            </a:endParaRPr>
          </a:p>
        </p:txBody>
      </p:sp>
      <p:sp>
        <p:nvSpPr>
          <p:cNvPr id="6" name="Text Box 3" descr="Pink tissue paper"/>
          <p:cNvSpPr txBox="1">
            <a:spLocks noChangeArrowheads="1"/>
          </p:cNvSpPr>
          <p:nvPr/>
        </p:nvSpPr>
        <p:spPr bwMode="auto">
          <a:xfrm>
            <a:off x="685800" y="6096000"/>
            <a:ext cx="3810000" cy="498475"/>
          </a:xfrm>
          <a:prstGeom prst="rect">
            <a:avLst/>
          </a:prstGeom>
          <a:blipFill dpi="0" rotWithShape="1">
            <a:blip r:embed="rId5"/>
            <a:srcRect/>
            <a:tile tx="0" ty="0" sx="100000" sy="100000" flip="none" algn="tl"/>
          </a:blipFill>
          <a:ln w="9525">
            <a:solidFill>
              <a:srgbClr val="FF33CC"/>
            </a:solidFill>
            <a:miter lim="800000"/>
            <a:headEnd/>
            <a:tailEnd/>
          </a:ln>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buFont typeface="Wingdings" pitchFamily="2" charset="2"/>
              <a:buNone/>
            </a:pPr>
            <a:r>
              <a:rPr lang="en-US" sz="2600" dirty="0" err="1">
                <a:solidFill>
                  <a:srgbClr val="FF0000"/>
                </a:solidFill>
                <a:latin typeface="Times New Roman" pitchFamily="18" charset="0"/>
              </a:rPr>
              <a:t>Anh</a:t>
            </a:r>
            <a:r>
              <a:rPr lang="en-US" sz="2600" dirty="0">
                <a:solidFill>
                  <a:srgbClr val="FF0000"/>
                </a:solidFill>
                <a:latin typeface="Times New Roman" pitchFamily="18" charset="0"/>
              </a:rPr>
              <a:t>  </a:t>
            </a:r>
            <a:r>
              <a:rPr lang="en-US" sz="2600" dirty="0" err="1">
                <a:solidFill>
                  <a:srgbClr val="FF0000"/>
                </a:solidFill>
                <a:latin typeface="Times New Roman" pitchFamily="18" charset="0"/>
              </a:rPr>
              <a:t>Nguyễn</a:t>
            </a:r>
            <a:r>
              <a:rPr lang="en-US" sz="2600" dirty="0">
                <a:solidFill>
                  <a:srgbClr val="FF0000"/>
                </a:solidFill>
                <a:latin typeface="Times New Roman" pitchFamily="18" charset="0"/>
              </a:rPr>
              <a:t> </a:t>
            </a:r>
            <a:r>
              <a:rPr lang="en-US" sz="2600" dirty="0" err="1">
                <a:solidFill>
                  <a:srgbClr val="FF0000"/>
                </a:solidFill>
                <a:latin typeface="Times New Roman" pitchFamily="18" charset="0"/>
              </a:rPr>
              <a:t>Viết</a:t>
            </a:r>
            <a:r>
              <a:rPr lang="en-US" sz="2600" dirty="0">
                <a:solidFill>
                  <a:srgbClr val="FF0000"/>
                </a:solidFill>
                <a:latin typeface="Times New Roman" pitchFamily="18" charset="0"/>
              </a:rPr>
              <a:t> </a:t>
            </a:r>
            <a:r>
              <a:rPr lang="en-US" sz="2600" dirty="0" err="1">
                <a:solidFill>
                  <a:srgbClr val="FF0000"/>
                </a:solidFill>
                <a:latin typeface="Times New Roman" pitchFamily="18" charset="0"/>
              </a:rPr>
              <a:t>Sinh</a:t>
            </a:r>
            <a:endParaRPr lang="en-US" sz="2600" dirty="0">
              <a:solidFill>
                <a:srgbClr val="FF0000"/>
              </a:solidFill>
              <a:latin typeface="Times New Roman" pitchFamily="18" charset="0"/>
            </a:endParaRPr>
          </a:p>
        </p:txBody>
      </p:sp>
    </p:spTree>
    <p:custDataLst>
      <p:tags r:id="rId1"/>
    </p:custDataLst>
    <p:extLst>
      <p:ext uri="{BB962C8B-B14F-4D97-AF65-F5344CB8AC3E}">
        <p14:creationId xmlns:p14="http://schemas.microsoft.com/office/powerpoint/2010/main" val="32666349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1241572321-DUONG-TRUONG-S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
            <a:ext cx="3886200" cy="63246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3555" name="Oval 7">
            <a:hlinkClick r:id="rId3" action="ppaction://hlinksldjump"/>
          </p:cNvPr>
          <p:cNvSpPr>
            <a:spLocks noChangeArrowheads="1"/>
          </p:cNvSpPr>
          <p:nvPr/>
        </p:nvSpPr>
        <p:spPr bwMode="auto">
          <a:xfrm>
            <a:off x="8153400" y="6172200"/>
            <a:ext cx="228600" cy="228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round/>
                <a:headEnd/>
                <a:tailEnd/>
              </a14:hiddenLine>
            </a:ext>
          </a:extLst>
        </p:spPr>
        <p:txBody>
          <a:bodyPr wrap="none" anchor="ctr"/>
          <a:lstStyle/>
          <a:p>
            <a:pPr algn="ctr"/>
            <a:r>
              <a:rPr lang="en-US">
                <a:solidFill>
                  <a:srgbClr val="FF3300"/>
                </a:solidFill>
                <a:latin typeface="Comic Sans MS" pitchFamily="66" charset="0"/>
              </a:rPr>
              <a:t>6</a:t>
            </a:r>
          </a:p>
        </p:txBody>
      </p:sp>
      <p:pic>
        <p:nvPicPr>
          <p:cNvPr id="23556" name="Picture 8" descr="images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4419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1" descr="a11-1348816734_480x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12420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8596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3149"/>
            <a:ext cx="4191000" cy="63200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10" descr="images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3148"/>
            <a:ext cx="4114800" cy="6320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957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361481"/>
                                        </p:tgtEl>
                                        <p:attrNameLst>
                                          <p:attrName>style.visibility</p:attrName>
                                        </p:attrNameLst>
                                      </p:cBhvr>
                                      <p:to>
                                        <p:strVal val="visible"/>
                                      </p:to>
                                    </p:set>
                                    <p:animEffect transition="in" filter="diamond(out)">
                                      <p:cBhvr>
                                        <p:cTn id="7" dur="1000"/>
                                        <p:tgtEl>
                                          <p:spTgt spid="361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5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7924800" cy="548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ext Box 5"/>
          <p:cNvSpPr txBox="1">
            <a:spLocks noChangeArrowheads="1"/>
          </p:cNvSpPr>
          <p:nvPr/>
        </p:nvSpPr>
        <p:spPr bwMode="auto">
          <a:xfrm>
            <a:off x="1295400" y="136525"/>
            <a:ext cx="6172200" cy="584775"/>
          </a:xfrm>
          <a:prstGeom prst="rect">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3200" dirty="0" err="1">
                <a:solidFill>
                  <a:schemeClr val="bg1"/>
                </a:solidFill>
                <a:latin typeface="Times New Roman" pitchFamily="18" charset="0"/>
                <a:cs typeface="Times New Roman" pitchFamily="18" charset="0"/>
              </a:rPr>
              <a:t>Lấp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hố</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bom</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đường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TrườngSơn</a:t>
            </a:r>
            <a:r>
              <a:rPr lang="en-US" sz="3200"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1626161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362500"/>
                                        </p:tgtEl>
                                        <p:attrNameLst>
                                          <p:attrName>style.visibility</p:attrName>
                                        </p:attrNameLst>
                                      </p:cBhvr>
                                      <p:to>
                                        <p:strVal val="visible"/>
                                      </p:to>
                                    </p:set>
                                    <p:animEffect transition="in" filter="diamond(in)">
                                      <p:cBhvr>
                                        <p:cTn id="7" dur="1000"/>
                                        <p:tgtEl>
                                          <p:spTgt spid="362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3000" y="152400"/>
            <a:ext cx="7239000" cy="636588"/>
          </a:xfrm>
          <a:solidFill>
            <a:srgbClr val="FFFF66"/>
          </a:solidFill>
        </p:spPr>
        <p:txBody>
          <a:bodyPr>
            <a:normAutofit fontScale="90000"/>
          </a:bodyPr>
          <a:lstStyle/>
          <a:p>
            <a:pPr eaLnBrk="1" hangingPunct="1"/>
            <a:r>
              <a:rPr lang="en-US" dirty="0" err="1" smtClean="0">
                <a:solidFill>
                  <a:srgbClr val="FF0000"/>
                </a:solidFill>
                <a:latin typeface="Times New Roman" pitchFamily="18" charset="0"/>
              </a:rPr>
              <a:t>Vận</a:t>
            </a:r>
            <a:r>
              <a:rPr lang="en-US" dirty="0" smtClean="0">
                <a:solidFill>
                  <a:srgbClr val="FF0000"/>
                </a:solidFill>
                <a:latin typeface="Times New Roman" pitchFamily="18" charset="0"/>
              </a:rPr>
              <a:t> </a:t>
            </a:r>
            <a:r>
              <a:rPr lang="en-US" dirty="0" err="1" smtClean="0">
                <a:solidFill>
                  <a:srgbClr val="FF0000"/>
                </a:solidFill>
                <a:latin typeface="Times New Roman" pitchFamily="18" charset="0"/>
              </a:rPr>
              <a:t>chuyển</a:t>
            </a:r>
            <a:r>
              <a:rPr lang="en-US" dirty="0" smtClean="0">
                <a:solidFill>
                  <a:srgbClr val="FF0000"/>
                </a:solidFill>
                <a:latin typeface="Times New Roman" pitchFamily="18" charset="0"/>
              </a:rPr>
              <a:t> </a:t>
            </a:r>
            <a:r>
              <a:rPr lang="en-US" dirty="0" err="1" smtClean="0">
                <a:solidFill>
                  <a:srgbClr val="FF0000"/>
                </a:solidFill>
                <a:latin typeface="Times New Roman" pitchFamily="18" charset="0"/>
              </a:rPr>
              <a:t>xăng</a:t>
            </a:r>
            <a:r>
              <a:rPr lang="en-US" dirty="0" smtClean="0">
                <a:solidFill>
                  <a:srgbClr val="FF0000"/>
                </a:solidFill>
                <a:latin typeface="Times New Roman" pitchFamily="18" charset="0"/>
              </a:rPr>
              <a:t>, </a:t>
            </a:r>
            <a:r>
              <a:rPr lang="en-US" dirty="0" err="1" smtClean="0">
                <a:solidFill>
                  <a:srgbClr val="FF0000"/>
                </a:solidFill>
                <a:latin typeface="Times New Roman" pitchFamily="18" charset="0"/>
              </a:rPr>
              <a:t>gạo</a:t>
            </a:r>
            <a:r>
              <a:rPr lang="en-US" dirty="0" smtClean="0">
                <a:solidFill>
                  <a:srgbClr val="FF0000"/>
                </a:solidFill>
                <a:latin typeface="Times New Roman" pitchFamily="18" charset="0"/>
              </a:rPr>
              <a:t> </a:t>
            </a:r>
            <a:r>
              <a:rPr lang="en-US" dirty="0" err="1" smtClean="0">
                <a:solidFill>
                  <a:srgbClr val="FF0000"/>
                </a:solidFill>
                <a:latin typeface="Times New Roman" pitchFamily="18" charset="0"/>
              </a:rPr>
              <a:t>cho</a:t>
            </a:r>
            <a:r>
              <a:rPr lang="en-US" dirty="0" smtClean="0">
                <a:solidFill>
                  <a:srgbClr val="FF0000"/>
                </a:solidFill>
                <a:latin typeface="Times New Roman" pitchFamily="18" charset="0"/>
              </a:rPr>
              <a:t> </a:t>
            </a:r>
            <a:r>
              <a:rPr lang="en-US" dirty="0" err="1" smtClean="0">
                <a:solidFill>
                  <a:srgbClr val="FF0000"/>
                </a:solidFill>
                <a:latin typeface="Times New Roman" pitchFamily="18" charset="0"/>
              </a:rPr>
              <a:t>bộ</a:t>
            </a:r>
            <a:r>
              <a:rPr lang="en-US" dirty="0" smtClean="0">
                <a:solidFill>
                  <a:srgbClr val="FF0000"/>
                </a:solidFill>
                <a:latin typeface="Times New Roman" pitchFamily="18" charset="0"/>
              </a:rPr>
              <a:t> </a:t>
            </a:r>
            <a:r>
              <a:rPr lang="en-US" dirty="0" err="1" smtClean="0">
                <a:solidFill>
                  <a:srgbClr val="FF0000"/>
                </a:solidFill>
                <a:latin typeface="Times New Roman" pitchFamily="18" charset="0"/>
              </a:rPr>
              <a:t>đội</a:t>
            </a:r>
            <a:endParaRPr lang="en-US" dirty="0" smtClean="0">
              <a:solidFill>
                <a:srgbClr val="FF0000"/>
              </a:solidFill>
              <a:latin typeface="Times New Roman" pitchFamily="18" charset="0"/>
            </a:endParaRPr>
          </a:p>
        </p:txBody>
      </p:sp>
      <p:pic>
        <p:nvPicPr>
          <p:cNvPr id="375812" name="Picture 4" descr="a8-1348816734_48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40386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813" name="Picture 5" descr="img8314-1348816735_480x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4191000"/>
            <a:ext cx="8534401"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814" name="Picture 6" descr="images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914400"/>
            <a:ext cx="4114801"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618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75812"/>
                                        </p:tgtEl>
                                        <p:attrNameLst>
                                          <p:attrName>style.visibility</p:attrName>
                                        </p:attrNameLst>
                                      </p:cBhvr>
                                      <p:to>
                                        <p:strVal val="visible"/>
                                      </p:to>
                                    </p:set>
                                    <p:animEffect transition="in" filter="box(in)">
                                      <p:cBhvr>
                                        <p:cTn id="7" dur="500"/>
                                        <p:tgtEl>
                                          <p:spTgt spid="375812"/>
                                        </p:tgtEl>
                                      </p:cBhvr>
                                    </p:animEffect>
                                  </p:childTnLst>
                                </p:cTn>
                              </p:par>
                              <p:par>
                                <p:cTn id="8" presetID="4" presetClass="entr" presetSubtype="16" fill="hold" nodeType="withEffect">
                                  <p:stCondLst>
                                    <p:cond delay="0"/>
                                  </p:stCondLst>
                                  <p:childTnLst>
                                    <p:set>
                                      <p:cBhvr>
                                        <p:cTn id="9" dur="1" fill="hold">
                                          <p:stCondLst>
                                            <p:cond delay="0"/>
                                          </p:stCondLst>
                                        </p:cTn>
                                        <p:tgtEl>
                                          <p:spTgt spid="375814"/>
                                        </p:tgtEl>
                                        <p:attrNameLst>
                                          <p:attrName>style.visibility</p:attrName>
                                        </p:attrNameLst>
                                      </p:cBhvr>
                                      <p:to>
                                        <p:strVal val="visible"/>
                                      </p:to>
                                    </p:set>
                                    <p:animEffect transition="in" filter="box(in)">
                                      <p:cBhvr>
                                        <p:cTn id="10" dur="500"/>
                                        <p:tgtEl>
                                          <p:spTgt spid="375814"/>
                                        </p:tgtEl>
                                      </p:cBhvr>
                                    </p:animEffect>
                                  </p:childTnLst>
                                </p:cTn>
                              </p:par>
                              <p:par>
                                <p:cTn id="11" presetID="4" presetClass="entr" presetSubtype="16" fill="hold" nodeType="withEffect">
                                  <p:stCondLst>
                                    <p:cond delay="0"/>
                                  </p:stCondLst>
                                  <p:childTnLst>
                                    <p:set>
                                      <p:cBhvr>
                                        <p:cTn id="12" dur="1" fill="hold">
                                          <p:stCondLst>
                                            <p:cond delay="0"/>
                                          </p:stCondLst>
                                        </p:cTn>
                                        <p:tgtEl>
                                          <p:spTgt spid="375813"/>
                                        </p:tgtEl>
                                        <p:attrNameLst>
                                          <p:attrName>style.visibility</p:attrName>
                                        </p:attrNameLst>
                                      </p:cBhvr>
                                      <p:to>
                                        <p:strVal val="visible"/>
                                      </p:to>
                                    </p:set>
                                    <p:animEffect transition="in" filter="box(in)">
                                      <p:cBhvr>
                                        <p:cTn id="13" dur="500"/>
                                        <p:tgtEl>
                                          <p:spTgt spid="375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1" name="Text Box 13"/>
          <p:cNvSpPr txBox="1">
            <a:spLocks noChangeArrowheads="1"/>
          </p:cNvSpPr>
          <p:nvPr/>
        </p:nvSpPr>
        <p:spPr bwMode="auto">
          <a:xfrm>
            <a:off x="152400" y="3646944"/>
            <a:ext cx="8839200" cy="267765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indent="169863" algn="l">
              <a:defRPr>
                <a:solidFill>
                  <a:schemeClr val="tx1"/>
                </a:solidFill>
                <a:latin typeface="Comic Sans MS" pitchFamily="66" charset="0"/>
              </a:defRPr>
            </a:lvl1pPr>
            <a:lvl2pPr marL="742950" indent="-285750" algn="l">
              <a:defRPr>
                <a:solidFill>
                  <a:schemeClr val="tx1"/>
                </a:solidFill>
                <a:latin typeface="Comic Sans MS" pitchFamily="66" charset="0"/>
              </a:defRPr>
            </a:lvl2pPr>
            <a:lvl3pPr marL="1143000" indent="-228600" algn="l">
              <a:defRPr>
                <a:solidFill>
                  <a:schemeClr val="tx1"/>
                </a:solidFill>
                <a:latin typeface="Comic Sans MS" pitchFamily="66" charset="0"/>
              </a:defRPr>
            </a:lvl3pPr>
            <a:lvl4pPr marL="1600200" indent="-228600" algn="l">
              <a:defRPr>
                <a:solidFill>
                  <a:schemeClr val="tx1"/>
                </a:solidFill>
                <a:latin typeface="Comic Sans MS" pitchFamily="66" charset="0"/>
              </a:defRPr>
            </a:lvl4pPr>
            <a:lvl5pPr marL="2057400" indent="-228600" algn="l">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defRPr/>
            </a:pPr>
            <a:r>
              <a:rPr lang="en-US" sz="2400" dirty="0" err="1" smtClean="0">
                <a:latin typeface="Times New Roman" pitchFamily="18" charset="0"/>
                <a:cs typeface="Times New Roman" pitchFamily="18" charset="0"/>
              </a:rPr>
              <a:t>Tiểu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phong</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Võ</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trưởng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10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17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22,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nhiệm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xe</a:t>
            </a:r>
            <a:r>
              <a:rPr lang="en-US" sz="2400" dirty="0" smtClean="0">
                <a:latin typeface="Times New Roman" pitchFamily="18" charset="0"/>
                <a:cs typeface="Times New Roman" pitchFamily="18" charset="0"/>
              </a:rPr>
              <a:t> qua.</a:t>
            </a:r>
          </a:p>
          <a:p>
            <a:pPr algn="just" eaLnBrk="1" hangingPunct="1">
              <a:defRPr/>
            </a:pPr>
            <a:r>
              <a:rPr lang="en-US" sz="2400" dirty="0" err="1" smtClean="0">
                <a:latin typeface="Times New Roman" pitchFamily="18" charset="0"/>
                <a:cs typeface="Times New Roman" pitchFamily="18" charset="0"/>
              </a:rPr>
              <a:t>Ngày</a:t>
            </a:r>
            <a:r>
              <a:rPr lang="en-US" sz="2400" dirty="0" smtClean="0">
                <a:latin typeface="Times New Roman" pitchFamily="18" charset="0"/>
                <a:cs typeface="Times New Roman" pitchFamily="18" charset="0"/>
              </a:rPr>
              <a:t> 24/7/1968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bom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Vừa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dứt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bom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xẻng</a:t>
            </a:r>
            <a:r>
              <a:rPr lang="en-US" sz="2400" dirty="0" smtClean="0">
                <a:latin typeface="Times New Roman" pitchFamily="18" charset="0"/>
                <a:cs typeface="Times New Roman" pitchFamily="18" charset="0"/>
              </a:rPr>
              <a:t> san </a:t>
            </a:r>
            <a:r>
              <a:rPr lang="en-US" sz="2400" dirty="0" err="1" smtClean="0">
                <a:latin typeface="Times New Roman" pitchFamily="18" charset="0"/>
                <a:cs typeface="Times New Roman" pitchFamily="18" charset="0"/>
              </a:rPr>
              <a:t>lấp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bom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Ðến</a:t>
            </a:r>
            <a:r>
              <a:rPr lang="en-US" sz="2400" dirty="0" smtClean="0">
                <a:latin typeface="Times New Roman" pitchFamily="18" charset="0"/>
                <a:cs typeface="Times New Roman" pitchFamily="18" charset="0"/>
              </a:rPr>
              <a:t> 16 </a:t>
            </a:r>
            <a:r>
              <a:rPr lang="en-US" sz="2400" dirty="0" err="1" smtClean="0">
                <a:latin typeface="Times New Roman" pitchFamily="18" charset="0"/>
                <a:cs typeface="Times New Roman" pitchFamily="18" charset="0"/>
              </a:rPr>
              <a:t>giờ</a:t>
            </a:r>
            <a:r>
              <a:rPr lang="en-US" sz="2400" dirty="0" smtClean="0">
                <a:latin typeface="Times New Roman" pitchFamily="18" charset="0"/>
                <a:cs typeface="Times New Roman" pitchFamily="18" charset="0"/>
              </a:rPr>
              <a:t> 30 </a:t>
            </a:r>
            <a:r>
              <a:rPr lang="en-US" sz="2400" dirty="0" err="1" smtClean="0">
                <a:latin typeface="Times New Roman" pitchFamily="18" charset="0"/>
                <a:cs typeface="Times New Roman" pitchFamily="18" charset="0"/>
              </a:rPr>
              <a:t>phút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bom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hủy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Ðồng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a:t>
            </a:r>
            <a:r>
              <a:rPr lang="en-US" sz="2400" dirty="0" smtClean="0">
                <a:latin typeface="Times New Roman" pitchFamily="18" charset="0"/>
                <a:cs typeface="Times New Roman" pitchFamily="18" charset="0"/>
              </a:rPr>
              <a:t> 10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a:t>
            </a:r>
          </a:p>
        </p:txBody>
      </p:sp>
      <p:sp>
        <p:nvSpPr>
          <p:cNvPr id="17422" name="Text Box 14"/>
          <p:cNvSpPr txBox="1">
            <a:spLocks noChangeArrowheads="1"/>
          </p:cNvSpPr>
          <p:nvPr/>
        </p:nvSpPr>
        <p:spPr bwMode="auto">
          <a:xfrm rot="10800000" flipV="1">
            <a:off x="2133600" y="0"/>
            <a:ext cx="5486400" cy="523220"/>
          </a:xfrm>
          <a:prstGeom prst="rect">
            <a:avLst/>
          </a:prstGeom>
          <a:noFill/>
          <a:ln w="9525">
            <a:noFill/>
            <a:miter lim="800000"/>
            <a:headEnd/>
            <a:tailEnd/>
          </a:ln>
          <a:effectLst/>
        </p:spPr>
        <p:txBody>
          <a:bodyPr wrap="square">
            <a:spAutoFit/>
          </a:bodyPr>
          <a:lstStyle>
            <a:lvl1pPr algn="l">
              <a:defRPr>
                <a:solidFill>
                  <a:schemeClr val="tx1"/>
                </a:solidFill>
                <a:latin typeface="Comic Sans MS" pitchFamily="66" charset="0"/>
              </a:defRPr>
            </a:lvl1pPr>
            <a:lvl2pPr marL="742950" indent="-285750" algn="l">
              <a:defRPr>
                <a:solidFill>
                  <a:schemeClr val="tx1"/>
                </a:solidFill>
                <a:latin typeface="Comic Sans MS" pitchFamily="66" charset="0"/>
              </a:defRPr>
            </a:lvl2pPr>
            <a:lvl3pPr marL="1143000" indent="-228600" algn="l">
              <a:defRPr>
                <a:solidFill>
                  <a:schemeClr val="tx1"/>
                </a:solidFill>
                <a:latin typeface="Comic Sans MS" pitchFamily="66" charset="0"/>
              </a:defRPr>
            </a:lvl3pPr>
            <a:lvl4pPr marL="1600200" indent="-228600" algn="l">
              <a:defRPr>
                <a:solidFill>
                  <a:schemeClr val="tx1"/>
                </a:solidFill>
                <a:latin typeface="Comic Sans MS" pitchFamily="66" charset="0"/>
              </a:defRPr>
            </a:lvl4pPr>
            <a:lvl5pPr marL="2057400" indent="-228600" algn="l">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buFont typeface="Wingdings" pitchFamily="2" charset="2"/>
              <a:buNone/>
              <a:defRPr/>
            </a:pPr>
            <a:r>
              <a:rPr lang="en-US" sz="2800" dirty="0" smtClean="0">
                <a:solidFill>
                  <a:srgbClr val="FF3300"/>
                </a:solidFill>
                <a:effectLst>
                  <a:outerShdw blurRad="38100" dist="38100" dir="2700000" algn="tl">
                    <a:srgbClr val="C0C0C0"/>
                  </a:outerShdw>
                </a:effectLst>
                <a:latin typeface="Times New Roman" pitchFamily="18" charset="0"/>
              </a:rPr>
              <a:t>10 </a:t>
            </a:r>
            <a:r>
              <a:rPr lang="en-US" sz="2800" dirty="0" err="1" smtClean="0">
                <a:solidFill>
                  <a:srgbClr val="FF3300"/>
                </a:solidFill>
                <a:effectLst>
                  <a:outerShdw blurRad="38100" dist="38100" dir="2700000" algn="tl">
                    <a:srgbClr val="C0C0C0"/>
                  </a:outerShdw>
                </a:effectLst>
                <a:latin typeface="Times New Roman" pitchFamily="18" charset="0"/>
              </a:rPr>
              <a:t>cô</a:t>
            </a:r>
            <a:r>
              <a:rPr lang="en-US" sz="2800" dirty="0" smtClean="0">
                <a:solidFill>
                  <a:srgbClr val="FF3300"/>
                </a:solidFill>
                <a:effectLst>
                  <a:outerShdw blurRad="38100" dist="38100" dir="2700000" algn="tl">
                    <a:srgbClr val="C0C0C0"/>
                  </a:outerShdw>
                </a:effectLst>
                <a:latin typeface="Times New Roman" pitchFamily="18" charset="0"/>
              </a:rPr>
              <a:t> </a:t>
            </a:r>
            <a:r>
              <a:rPr lang="en-US" sz="2800" dirty="0" err="1" smtClean="0">
                <a:solidFill>
                  <a:srgbClr val="FF3300"/>
                </a:solidFill>
                <a:effectLst>
                  <a:outerShdw blurRad="38100" dist="38100" dir="2700000" algn="tl">
                    <a:srgbClr val="C0C0C0"/>
                  </a:outerShdw>
                </a:effectLst>
                <a:latin typeface="Times New Roman" pitchFamily="18" charset="0"/>
              </a:rPr>
              <a:t>gái</a:t>
            </a:r>
            <a:r>
              <a:rPr lang="en-US" sz="2800" dirty="0" smtClean="0">
                <a:solidFill>
                  <a:srgbClr val="FF3300"/>
                </a:solidFill>
                <a:effectLst>
                  <a:outerShdw blurRad="38100" dist="38100" dir="2700000" algn="tl">
                    <a:srgbClr val="C0C0C0"/>
                  </a:outerShdw>
                </a:effectLst>
                <a:latin typeface="Times New Roman" pitchFamily="18" charset="0"/>
              </a:rPr>
              <a:t> </a:t>
            </a:r>
            <a:r>
              <a:rPr lang="en-US" sz="2800" dirty="0" err="1" smtClean="0">
                <a:solidFill>
                  <a:srgbClr val="FF3300"/>
                </a:solidFill>
                <a:effectLst>
                  <a:outerShdw blurRad="38100" dist="38100" dir="2700000" algn="tl">
                    <a:srgbClr val="C0C0C0"/>
                  </a:outerShdw>
                </a:effectLst>
                <a:latin typeface="Times New Roman" pitchFamily="18" charset="0"/>
              </a:rPr>
              <a:t>Ngã</a:t>
            </a:r>
            <a:r>
              <a:rPr lang="en-US" sz="2800" dirty="0" smtClean="0">
                <a:solidFill>
                  <a:srgbClr val="FF3300"/>
                </a:solidFill>
                <a:effectLst>
                  <a:outerShdw blurRad="38100" dist="38100" dir="2700000" algn="tl">
                    <a:srgbClr val="C0C0C0"/>
                  </a:outerShdw>
                </a:effectLst>
                <a:latin typeface="Times New Roman" pitchFamily="18" charset="0"/>
              </a:rPr>
              <a:t> </a:t>
            </a:r>
            <a:r>
              <a:rPr lang="en-US" sz="2800" dirty="0" err="1" smtClean="0">
                <a:solidFill>
                  <a:srgbClr val="FF3300"/>
                </a:solidFill>
                <a:effectLst>
                  <a:outerShdw blurRad="38100" dist="38100" dir="2700000" algn="tl">
                    <a:srgbClr val="C0C0C0"/>
                  </a:outerShdw>
                </a:effectLst>
                <a:latin typeface="Times New Roman" pitchFamily="18" charset="0"/>
              </a:rPr>
              <a:t>ba</a:t>
            </a:r>
            <a:r>
              <a:rPr lang="en-US" sz="2800" dirty="0" smtClean="0">
                <a:solidFill>
                  <a:srgbClr val="FF3300"/>
                </a:solidFill>
                <a:effectLst>
                  <a:outerShdw blurRad="38100" dist="38100" dir="2700000" algn="tl">
                    <a:srgbClr val="C0C0C0"/>
                  </a:outerShdw>
                </a:effectLst>
                <a:latin typeface="Times New Roman" pitchFamily="18" charset="0"/>
              </a:rPr>
              <a:t> </a:t>
            </a:r>
            <a:r>
              <a:rPr lang="en-US" sz="2800" dirty="0" err="1" smtClean="0">
                <a:solidFill>
                  <a:srgbClr val="FF3300"/>
                </a:solidFill>
                <a:effectLst>
                  <a:outerShdw blurRad="38100" dist="38100" dir="2700000" algn="tl">
                    <a:srgbClr val="C0C0C0"/>
                  </a:outerShdw>
                </a:effectLst>
                <a:latin typeface="Times New Roman" pitchFamily="18" charset="0"/>
              </a:rPr>
              <a:t>Đồng</a:t>
            </a:r>
            <a:r>
              <a:rPr lang="en-US" sz="2800" dirty="0" smtClean="0">
                <a:solidFill>
                  <a:srgbClr val="FF3300"/>
                </a:solidFill>
                <a:effectLst>
                  <a:outerShdw blurRad="38100" dist="38100" dir="2700000" algn="tl">
                    <a:srgbClr val="C0C0C0"/>
                  </a:outerShdw>
                </a:effectLst>
                <a:latin typeface="Times New Roman" pitchFamily="18" charset="0"/>
              </a:rPr>
              <a:t> </a:t>
            </a:r>
            <a:r>
              <a:rPr lang="en-US" sz="2800" dirty="0" err="1" smtClean="0">
                <a:solidFill>
                  <a:srgbClr val="FF3300"/>
                </a:solidFill>
                <a:effectLst>
                  <a:outerShdw blurRad="38100" dist="38100" dir="2700000" algn="tl">
                    <a:srgbClr val="C0C0C0"/>
                  </a:outerShdw>
                </a:effectLst>
                <a:latin typeface="Times New Roman" pitchFamily="18" charset="0"/>
              </a:rPr>
              <a:t>Lộc</a:t>
            </a:r>
            <a:endParaRPr lang="en-US" sz="2800" dirty="0" smtClean="0">
              <a:solidFill>
                <a:srgbClr val="FF3300"/>
              </a:solidFill>
              <a:effectLst>
                <a:outerShdw blurRad="38100" dist="38100" dir="2700000" algn="tl">
                  <a:srgbClr val="C0C0C0"/>
                </a:outerShdw>
              </a:effectLst>
              <a:latin typeface="Times New Roman" pitchFamily="18" charset="0"/>
            </a:endParaRPr>
          </a:p>
        </p:txBody>
      </p:sp>
      <p:pic>
        <p:nvPicPr>
          <p:cNvPr id="6" name="Picture 2" descr="10_co_gai_nga_3_dong_loc_500"/>
          <p:cNvPicPr>
            <a:picLocks noChangeAspect="1" noChangeArrowheads="1"/>
          </p:cNvPicPr>
          <p:nvPr/>
        </p:nvPicPr>
        <p:blipFill>
          <a:blip r:embed="rId3"/>
          <a:srcRect/>
          <a:stretch>
            <a:fillRect/>
          </a:stretch>
        </p:blipFill>
        <p:spPr bwMode="auto">
          <a:xfrm>
            <a:off x="152400" y="636587"/>
            <a:ext cx="8839200" cy="2716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6660966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422"/>
                                        </p:tgtEl>
                                        <p:attrNameLst>
                                          <p:attrName>style.visibility</p:attrName>
                                        </p:attrNameLst>
                                      </p:cBhvr>
                                      <p:to>
                                        <p:strVal val="visible"/>
                                      </p:to>
                                    </p:set>
                                    <p:animEffect transition="in" filter="blinds(horizontal)">
                                      <p:cBhvr>
                                        <p:cTn id="7" dur="500"/>
                                        <p:tgtEl>
                                          <p:spTgt spid="17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421"/>
                                        </p:tgtEl>
                                        <p:attrNameLst>
                                          <p:attrName>style.visibility</p:attrName>
                                        </p:attrNameLst>
                                      </p:cBhvr>
                                      <p:to>
                                        <p:strVal val="visible"/>
                                      </p:to>
                                    </p:set>
                                    <p:animEffect transition="in" filter="circle(in)">
                                      <p:cBhvr>
                                        <p:cTn id="12" dur="20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animBg="1"/>
      <p:bldP spid="174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600200" y="23622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endParaRPr lang="vi-VN">
              <a:latin typeface="Arial" charset="0"/>
            </a:endParaRPr>
          </a:p>
        </p:txBody>
      </p:sp>
      <p:sp>
        <p:nvSpPr>
          <p:cNvPr id="10243" name="AutoShape 7"/>
          <p:cNvSpPr>
            <a:spLocks noChangeArrowheads="1"/>
          </p:cNvSpPr>
          <p:nvPr/>
        </p:nvSpPr>
        <p:spPr bwMode="auto">
          <a:xfrm>
            <a:off x="-457200" y="-1371600"/>
            <a:ext cx="9144000" cy="3962400"/>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vi-VN">
              <a:latin typeface="Comic Sans MS" pitchFamily="66" charset="0"/>
            </a:endParaRPr>
          </a:p>
        </p:txBody>
      </p:sp>
      <p:sp>
        <p:nvSpPr>
          <p:cNvPr id="10244" name="Text Box 8"/>
          <p:cNvSpPr txBox="1">
            <a:spLocks noChangeArrowheads="1"/>
          </p:cNvSpPr>
          <p:nvPr/>
        </p:nvSpPr>
        <p:spPr bwMode="auto">
          <a:xfrm>
            <a:off x="0" y="-13716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endParaRPr lang="vi-VN" sz="2400" i="1">
              <a:latin typeface="Times New Roman" pitchFamily="18" charset="0"/>
            </a:endParaRPr>
          </a:p>
        </p:txBody>
      </p:sp>
      <p:pic>
        <p:nvPicPr>
          <p:cNvPr id="12303" name="Picture 15" descr="xmascand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352800"/>
            <a:ext cx="441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0281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303"/>
                                        </p:tgtEl>
                                        <p:attrNameLst>
                                          <p:attrName>style.visibility</p:attrName>
                                        </p:attrNameLst>
                                      </p:cBhvr>
                                      <p:to>
                                        <p:strVal val="visible"/>
                                      </p:to>
                                    </p:set>
                                    <p:animEffect transition="in" filter="fade">
                                      <p:cBhvr>
                                        <p:cTn id="7"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Times New Roman" pitchFamily="18" charset="0"/>
            </a:endParaRPr>
          </a:p>
        </p:txBody>
      </p:sp>
      <p:sp>
        <p:nvSpPr>
          <p:cNvPr id="28675" name="Text Box 5"/>
          <p:cNvSpPr txBox="1">
            <a:spLocks noChangeArrowheads="1"/>
          </p:cNvSpPr>
          <p:nvPr/>
        </p:nvSpPr>
        <p:spPr bwMode="auto">
          <a:xfrm>
            <a:off x="1981200" y="1346200"/>
            <a:ext cx="4468813" cy="71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4000" b="1" dirty="0" err="1">
                <a:solidFill>
                  <a:srgbClr val="FF0066"/>
                </a:solidFill>
                <a:latin typeface="Times New Roman" pitchFamily="18" charset="0"/>
              </a:rPr>
              <a:t>Đường</a:t>
            </a:r>
            <a:r>
              <a:rPr lang="en-US" sz="4000" b="1" dirty="0">
                <a:solidFill>
                  <a:srgbClr val="FF0066"/>
                </a:solidFill>
                <a:latin typeface="Times New Roman" pitchFamily="18" charset="0"/>
              </a:rPr>
              <a:t> </a:t>
            </a:r>
            <a:r>
              <a:rPr lang="en-US" sz="4000" b="1" dirty="0" err="1">
                <a:solidFill>
                  <a:srgbClr val="FF0066"/>
                </a:solidFill>
                <a:latin typeface="Times New Roman" pitchFamily="18" charset="0"/>
              </a:rPr>
              <a:t>Trường</a:t>
            </a:r>
            <a:r>
              <a:rPr lang="en-US" sz="4000" b="1" dirty="0">
                <a:solidFill>
                  <a:srgbClr val="FF0066"/>
                </a:solidFill>
                <a:latin typeface="Times New Roman" pitchFamily="18" charset="0"/>
              </a:rPr>
              <a:t> </a:t>
            </a:r>
            <a:r>
              <a:rPr lang="en-US" sz="4000" b="1" dirty="0" err="1">
                <a:solidFill>
                  <a:srgbClr val="FF0066"/>
                </a:solidFill>
                <a:latin typeface="Times New Roman" pitchFamily="18" charset="0"/>
              </a:rPr>
              <a:t>Sơn</a:t>
            </a:r>
            <a:endParaRPr lang="en-US" sz="4000" b="1" dirty="0">
              <a:solidFill>
                <a:srgbClr val="FF0066"/>
              </a:solidFill>
              <a:latin typeface="Times New Roman" pitchFamily="18" charset="0"/>
            </a:endParaRPr>
          </a:p>
        </p:txBody>
      </p:sp>
      <p:sp>
        <p:nvSpPr>
          <p:cNvPr id="28676" name="Text Box 6"/>
          <p:cNvSpPr txBox="1">
            <a:spLocks noChangeArrowheads="1"/>
          </p:cNvSpPr>
          <p:nvPr/>
        </p:nvSpPr>
        <p:spPr bwMode="auto">
          <a:xfrm>
            <a:off x="784225" y="2728678"/>
            <a:ext cx="7673975" cy="108132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lnSpc>
                <a:spcPct val="120000"/>
              </a:lnSpc>
              <a:spcBef>
                <a:spcPct val="50000"/>
              </a:spcBef>
              <a:buClr>
                <a:schemeClr val="accent1"/>
              </a:buClr>
              <a:buSzPct val="68000"/>
              <a:buFont typeface="Wingdings 3" pitchFamily="18" charset="2"/>
              <a:buNone/>
            </a:pPr>
            <a:r>
              <a:rPr lang="en-US" sz="2800" dirty="0" err="1">
                <a:solidFill>
                  <a:srgbClr val="002060"/>
                </a:solidFill>
                <a:latin typeface="Times New Roman" pitchFamily="18" charset="0"/>
                <a:cs typeface="Times New Roman" pitchFamily="18" charset="0"/>
              </a:rPr>
              <a:t>Đọc</a:t>
            </a:r>
            <a:r>
              <a:rPr lang="en-US" sz="2800" dirty="0">
                <a:solidFill>
                  <a:srgbClr val="002060"/>
                </a:solidFill>
                <a:latin typeface="Times New Roman" pitchFamily="18" charset="0"/>
                <a:cs typeface="Times New Roman" pitchFamily="18" charset="0"/>
              </a:rPr>
              <a:t> SGK </a:t>
            </a:r>
            <a:r>
              <a:rPr lang="en-US" sz="2800" dirty="0" err="1">
                <a:solidFill>
                  <a:srgbClr val="002060"/>
                </a:solidFill>
                <a:latin typeface="Times New Roman" pitchFamily="18" charset="0"/>
                <a:cs typeface="Times New Roman" pitchFamily="18" charset="0"/>
              </a:rPr>
              <a:t>đoạn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Ròng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rã</a:t>
            </a:r>
            <a:r>
              <a:rPr lang="en-US" sz="2800" dirty="0">
                <a:solidFill>
                  <a:srgbClr val="002060"/>
                </a:solidFill>
                <a:latin typeface="Times New Roman" pitchFamily="18" charset="0"/>
                <a:cs typeface="Times New Roman" pitchFamily="18" charset="0"/>
              </a:rPr>
              <a:t> 16 </a:t>
            </a:r>
            <a:r>
              <a:rPr lang="en-US" sz="2800" dirty="0" err="1">
                <a:solidFill>
                  <a:srgbClr val="002060"/>
                </a:solidFill>
                <a:latin typeface="Times New Roman" pitchFamily="18" charset="0"/>
                <a:cs typeface="Times New Roman" pitchFamily="18" charset="0"/>
              </a:rPr>
              <a:t>năm</a:t>
            </a:r>
            <a:r>
              <a:rPr lang="en-US" sz="2800" dirty="0">
                <a:solidFill>
                  <a:srgbClr val="002060"/>
                </a:solidFill>
                <a:latin typeface="Times New Roman" pitchFamily="18" charset="0"/>
                <a:cs typeface="Times New Roman" pitchFamily="18" charset="0"/>
              </a:rPr>
              <a:t> ... </a:t>
            </a: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hàng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bộ</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đội</a:t>
            </a:r>
            <a:r>
              <a:rPr lang="en-US" sz="2800" dirty="0">
                <a:solidFill>
                  <a:srgbClr val="002060"/>
                </a:solidFill>
                <a:latin typeface="Times New Roman" pitchFamily="18" charset="0"/>
                <a:cs typeface="Times New Roman" pitchFamily="18" charset="0"/>
              </a:rPr>
              <a:t>”</a:t>
            </a:r>
            <a:r>
              <a:rPr lang="en-US" dirty="0">
                <a:solidFill>
                  <a:srgbClr val="002060"/>
                </a:solidFill>
                <a:latin typeface="Times New Roman" pitchFamily="18" charset="0"/>
                <a:cs typeface="Times New Roman" pitchFamily="18" charset="0"/>
              </a:rPr>
              <a:t> </a:t>
            </a:r>
            <a:endParaRPr lang="en-US" sz="4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23387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ChangeArrowheads="1"/>
          </p:cNvSpPr>
          <p:nvPr/>
        </p:nvSpPr>
        <p:spPr bwMode="auto">
          <a:xfrm>
            <a:off x="304800" y="1286301"/>
            <a:ext cx="8458200" cy="477899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mj-lt"/>
            </a:endParaRPr>
          </a:p>
        </p:txBody>
      </p:sp>
      <p:sp>
        <p:nvSpPr>
          <p:cNvPr id="31747" name="Text Box 5"/>
          <p:cNvSpPr txBox="1">
            <a:spLocks noChangeArrowheads="1"/>
          </p:cNvSpPr>
          <p:nvPr/>
        </p:nvSpPr>
        <p:spPr bwMode="auto">
          <a:xfrm>
            <a:off x="228600" y="1295400"/>
            <a:ext cx="8610600" cy="4769896"/>
          </a:xfrm>
          <a:prstGeom prst="rect">
            <a:avLst/>
          </a:prstGeom>
          <a:solidFill>
            <a:srgbClr val="FFFF66"/>
          </a:solidFill>
          <a:ln w="57150" cmpd="thickThin">
            <a:solidFill>
              <a:srgbClr val="000000"/>
            </a:solidFill>
            <a:miter lim="800000"/>
            <a:headEnd/>
            <a:tailEnd/>
          </a:ln>
        </p:spPr>
        <p:txBody>
          <a:bodyPr tIns="0" bIns="0">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just">
              <a:lnSpc>
                <a:spcPct val="140000"/>
              </a:lnSpc>
            </a:pPr>
            <a:r>
              <a:rPr lang="en-US" sz="2800" dirty="0">
                <a:latin typeface="+mj-lt"/>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bom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chịu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vươn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phía</a:t>
            </a:r>
            <a:r>
              <a:rPr lang="en-US" sz="2800" dirty="0">
                <a:solidFill>
                  <a:srgbClr val="0000FF"/>
                </a:solidFill>
                <a:latin typeface="Times New Roman" pitchFamily="18" charset="0"/>
                <a:cs typeface="Times New Roman" pitchFamily="18" charset="0"/>
              </a:rPr>
              <a:t> Nam.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nẻo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a:t>
            </a:r>
            <a:r>
              <a:rPr lang="en-US" sz="2800" dirty="0">
                <a:solidFill>
                  <a:srgbClr val="0000FF"/>
                </a:solidFill>
                <a:latin typeface="Times New Roman" pitchFamily="18" charset="0"/>
                <a:cs typeface="Times New Roman" pitchFamily="18" charset="0"/>
              </a:rPr>
              <a:t> chi </a:t>
            </a:r>
            <a:r>
              <a:rPr lang="en-US" sz="2800" dirty="0" err="1">
                <a:solidFill>
                  <a:srgbClr val="0000FF"/>
                </a:solidFill>
                <a:latin typeface="Times New Roman" pitchFamily="18" charset="0"/>
                <a:cs typeface="Times New Roman" pitchFamily="18" charset="0"/>
              </a:rPr>
              <a:t>viện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Nam. </a:t>
            </a:r>
          </a:p>
          <a:p>
            <a:pPr algn="just">
              <a:lnSpc>
                <a:spcPct val="14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gần</a:t>
            </a:r>
            <a:r>
              <a:rPr lang="en-US" sz="2800" dirty="0">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6 000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30 000</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gần</a:t>
            </a:r>
            <a:r>
              <a:rPr lang="en-US" sz="2800" dirty="0">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20 000</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p>
        </p:txBody>
      </p:sp>
      <p:sp>
        <p:nvSpPr>
          <p:cNvPr id="29700" name="Rectangle 6"/>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mj-lt"/>
            </a:endParaRPr>
          </a:p>
        </p:txBody>
      </p:sp>
      <p:sp>
        <p:nvSpPr>
          <p:cNvPr id="29701" name="Text Box 7"/>
          <p:cNvSpPr txBox="1">
            <a:spLocks noChangeArrowheads="1"/>
          </p:cNvSpPr>
          <p:nvPr/>
        </p:nvSpPr>
        <p:spPr bwMode="auto">
          <a:xfrm>
            <a:off x="2438400" y="228600"/>
            <a:ext cx="4040188" cy="6508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3600" b="1" dirty="0" err="1">
                <a:solidFill>
                  <a:srgbClr val="FF0066"/>
                </a:solidFill>
                <a:latin typeface="Times New Roman" pitchFamily="18" charset="0"/>
                <a:cs typeface="Times New Roman" pitchFamily="18" charset="0"/>
              </a:rPr>
              <a:t>Đường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Trường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Sơn</a:t>
            </a:r>
            <a:endParaRPr lang="en-US" sz="3600" b="1" dirty="0">
              <a:solidFill>
                <a:srgbClr val="FF0066"/>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992479162"/>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1747">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anim calcmode="lin" valueType="num">
                                      <p:cBhvr additive="base">
                                        <p:cTn id="11" dur="5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4" name="Text Box 4"/>
          <p:cNvSpPr txBox="1">
            <a:spLocks noChangeArrowheads="1"/>
          </p:cNvSpPr>
          <p:nvPr/>
        </p:nvSpPr>
        <p:spPr bwMode="auto">
          <a:xfrm>
            <a:off x="838200" y="1789093"/>
            <a:ext cx="7543800" cy="9541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just" eaLnBrk="1" hangingPunct="1">
              <a:spcBef>
                <a:spcPct val="50000"/>
              </a:spcBef>
            </a:pPr>
            <a:r>
              <a:rPr lang="en-US" sz="2800" dirty="0">
                <a:solidFill>
                  <a:srgbClr val="002060"/>
                </a:solidFill>
                <a:latin typeface="Times New Roman" pitchFamily="18" charset="0"/>
                <a:cs typeface="Times New Roman" pitchFamily="18" charset="0"/>
              </a:rPr>
              <a:t> *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vai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trò</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như</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sự</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nghiệp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thống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tộc</a:t>
            </a:r>
            <a:r>
              <a:rPr lang="en-US" sz="2800" dirty="0">
                <a:solidFill>
                  <a:srgbClr val="002060"/>
                </a:solidFill>
                <a:latin typeface="Times New Roman" pitchFamily="18" charset="0"/>
                <a:cs typeface="Times New Roman" pitchFamily="18" charset="0"/>
              </a:rPr>
              <a:t> ta?</a:t>
            </a:r>
          </a:p>
        </p:txBody>
      </p:sp>
      <p:sp>
        <p:nvSpPr>
          <p:cNvPr id="363526" name="Text Box 6"/>
          <p:cNvSpPr txBox="1">
            <a:spLocks noChangeArrowheads="1"/>
          </p:cNvSpPr>
          <p:nvPr/>
        </p:nvSpPr>
        <p:spPr bwMode="auto">
          <a:xfrm>
            <a:off x="838200" y="3200400"/>
            <a:ext cx="7696200" cy="22467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just" eaLnBrk="1" hangingPunct="1">
              <a:spcBef>
                <a:spcPct val="50000"/>
              </a:spcBef>
            </a:pPr>
            <a:r>
              <a:rPr lang="en-US" sz="2800" dirty="0" smtClean="0">
                <a:solidFill>
                  <a:srgbClr val="3B18CE"/>
                </a:solidFill>
                <a:latin typeface="Times New Roman" pitchFamily="18" charset="0"/>
                <a:cs typeface="Times New Roman" pitchFamily="18" charset="0"/>
              </a:rPr>
              <a:t>    </a:t>
            </a:r>
            <a:r>
              <a:rPr lang="en-US" sz="2800" dirty="0" err="1" smtClean="0">
                <a:solidFill>
                  <a:srgbClr val="3B18CE"/>
                </a:solidFill>
                <a:latin typeface="Times New Roman" pitchFamily="18" charset="0"/>
                <a:cs typeface="Times New Roman" pitchFamily="18" charset="0"/>
              </a:rPr>
              <a:t>Đường</a:t>
            </a:r>
            <a:r>
              <a:rPr lang="en-US" sz="2800" dirty="0" smtClean="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Trường</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Sơn</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là</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hệ</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thống</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giao</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thông</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quân</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sự</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quan</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trọng</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Đây</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là</a:t>
            </a:r>
            <a:r>
              <a:rPr lang="en-US" sz="2800" dirty="0">
                <a:solidFill>
                  <a:srgbClr val="3B18CE"/>
                </a:solidFill>
                <a:latin typeface="Times New Roman" pitchFamily="18" charset="0"/>
                <a:cs typeface="Times New Roman" pitchFamily="18" charset="0"/>
              </a:rPr>
              <a:t> con </a:t>
            </a:r>
            <a:r>
              <a:rPr lang="en-US" sz="2800" dirty="0" err="1">
                <a:solidFill>
                  <a:srgbClr val="3B18CE"/>
                </a:solidFill>
                <a:latin typeface="Times New Roman" pitchFamily="18" charset="0"/>
                <a:cs typeface="Times New Roman" pitchFamily="18" charset="0"/>
              </a:rPr>
              <a:t>đường</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để</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miền</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Bắc</a:t>
            </a:r>
            <a:r>
              <a:rPr lang="en-US" sz="2800" dirty="0">
                <a:solidFill>
                  <a:srgbClr val="3B18CE"/>
                </a:solidFill>
                <a:latin typeface="Times New Roman" pitchFamily="18" charset="0"/>
                <a:cs typeface="Times New Roman" pitchFamily="18" charset="0"/>
              </a:rPr>
              <a:t> chi </a:t>
            </a:r>
            <a:r>
              <a:rPr lang="en-US" sz="2800" dirty="0" err="1">
                <a:solidFill>
                  <a:srgbClr val="3B18CE"/>
                </a:solidFill>
                <a:latin typeface="Times New Roman" pitchFamily="18" charset="0"/>
                <a:cs typeface="Times New Roman" pitchFamily="18" charset="0"/>
              </a:rPr>
              <a:t>viện</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sức</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người</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vũ</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khí</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lương</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thực</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cho</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chiến</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trường</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góp</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phần</a:t>
            </a:r>
            <a:r>
              <a:rPr lang="en-US" sz="2800" dirty="0">
                <a:solidFill>
                  <a:srgbClr val="3B18CE"/>
                </a:solidFill>
                <a:latin typeface="Times New Roman" pitchFamily="18" charset="0"/>
                <a:cs typeface="Times New Roman" pitchFamily="18" charset="0"/>
              </a:rPr>
              <a:t> to </a:t>
            </a:r>
            <a:r>
              <a:rPr lang="en-US" sz="2800" dirty="0" err="1">
                <a:solidFill>
                  <a:srgbClr val="3B18CE"/>
                </a:solidFill>
                <a:latin typeface="Times New Roman" pitchFamily="18" charset="0"/>
                <a:cs typeface="Times New Roman" pitchFamily="18" charset="0"/>
              </a:rPr>
              <a:t>lớn</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vào</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sự</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nghiệp</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giải</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phóng</a:t>
            </a:r>
            <a:r>
              <a:rPr lang="en-US" sz="2800" dirty="0">
                <a:solidFill>
                  <a:srgbClr val="3B18CE"/>
                </a:solidFill>
                <a:latin typeface="Times New Roman" pitchFamily="18" charset="0"/>
                <a:cs typeface="Times New Roman" pitchFamily="18" charset="0"/>
              </a:rPr>
              <a:t> </a:t>
            </a:r>
            <a:r>
              <a:rPr lang="en-US" sz="2800" dirty="0" err="1">
                <a:solidFill>
                  <a:srgbClr val="3B18CE"/>
                </a:solidFill>
                <a:latin typeface="Times New Roman" pitchFamily="18" charset="0"/>
                <a:cs typeface="Times New Roman" pitchFamily="18" charset="0"/>
              </a:rPr>
              <a:t>miền</a:t>
            </a:r>
            <a:r>
              <a:rPr lang="en-US" sz="2800" dirty="0">
                <a:solidFill>
                  <a:srgbClr val="3B18CE"/>
                </a:solidFill>
                <a:latin typeface="Times New Roman" pitchFamily="18" charset="0"/>
                <a:cs typeface="Times New Roman" pitchFamily="18" charset="0"/>
              </a:rPr>
              <a:t> Nam</a:t>
            </a:r>
            <a:endParaRPr lang="en-US" sz="2800" b="1" dirty="0">
              <a:solidFill>
                <a:srgbClr val="3B18CE"/>
              </a:solidFill>
              <a:latin typeface="Times New Roman" pitchFamily="18" charset="0"/>
              <a:cs typeface="Times New Roman" pitchFamily="18" charset="0"/>
            </a:endParaRPr>
          </a:p>
        </p:txBody>
      </p:sp>
      <p:sp>
        <p:nvSpPr>
          <p:cNvPr id="30724" name="Rectangle 7"/>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Times New Roman" pitchFamily="18" charset="0"/>
              <a:cs typeface="Times New Roman" pitchFamily="18" charset="0"/>
            </a:endParaRPr>
          </a:p>
        </p:txBody>
      </p:sp>
      <p:sp>
        <p:nvSpPr>
          <p:cNvPr id="30725" name="Text Box 8"/>
          <p:cNvSpPr txBox="1">
            <a:spLocks noChangeArrowheads="1"/>
          </p:cNvSpPr>
          <p:nvPr/>
        </p:nvSpPr>
        <p:spPr bwMode="auto">
          <a:xfrm>
            <a:off x="2438400" y="736600"/>
            <a:ext cx="4468813" cy="71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4000" b="1" dirty="0" err="1">
                <a:solidFill>
                  <a:srgbClr val="FF0066"/>
                </a:solidFill>
                <a:latin typeface="Times New Roman" pitchFamily="18" charset="0"/>
                <a:cs typeface="Times New Roman" pitchFamily="18" charset="0"/>
              </a:rPr>
              <a:t>Đường</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Trường</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Sơn</a:t>
            </a:r>
            <a:endParaRPr lang="en-US" sz="4000" b="1" dirty="0">
              <a:solidFill>
                <a:srgbClr val="FF0066"/>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94965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63524">
                                            <p:txEl>
                                              <p:pRg st="0" end="0"/>
                                            </p:txEl>
                                          </p:spTgt>
                                        </p:tgtEl>
                                        <p:attrNameLst>
                                          <p:attrName>style.visibility</p:attrName>
                                        </p:attrNameLst>
                                      </p:cBhvr>
                                      <p:to>
                                        <p:strVal val="visible"/>
                                      </p:to>
                                    </p:set>
                                    <p:anim calcmode="lin" valueType="num">
                                      <p:cBhvr>
                                        <p:cTn id="7" dur="500" fill="hold"/>
                                        <p:tgtEl>
                                          <p:spTgt spid="36352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352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6352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63526"/>
                                        </p:tgtEl>
                                        <p:attrNameLst>
                                          <p:attrName>style.visibility</p:attrName>
                                        </p:attrNameLst>
                                      </p:cBhvr>
                                      <p:to>
                                        <p:strVal val="visible"/>
                                      </p:to>
                                    </p:set>
                                    <p:animEffect transition="in" filter="fade">
                                      <p:cBhvr>
                                        <p:cTn id="14" dur="1000"/>
                                        <p:tgtEl>
                                          <p:spTgt spid="363526"/>
                                        </p:tgtEl>
                                      </p:cBhvr>
                                    </p:animEffect>
                                    <p:anim calcmode="lin" valueType="num">
                                      <p:cBhvr>
                                        <p:cTn id="15" dur="1000" fill="hold"/>
                                        <p:tgtEl>
                                          <p:spTgt spid="363526"/>
                                        </p:tgtEl>
                                        <p:attrNameLst>
                                          <p:attrName>ppt_x</p:attrName>
                                        </p:attrNameLst>
                                      </p:cBhvr>
                                      <p:tavLst>
                                        <p:tav tm="0">
                                          <p:val>
                                            <p:strVal val="#ppt_x"/>
                                          </p:val>
                                        </p:tav>
                                        <p:tav tm="100000">
                                          <p:val>
                                            <p:strVal val="#ppt_x"/>
                                          </p:val>
                                        </p:tav>
                                      </p:tavLst>
                                    </p:anim>
                                    <p:anim calcmode="lin" valueType="num">
                                      <p:cBhvr>
                                        <p:cTn id="16" dur="900" decel="100000" fill="hold"/>
                                        <p:tgtEl>
                                          <p:spTgt spid="36352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635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8" name="Text Box 4"/>
          <p:cNvSpPr txBox="1">
            <a:spLocks noChangeArrowheads="1"/>
          </p:cNvSpPr>
          <p:nvPr/>
        </p:nvSpPr>
        <p:spPr bwMode="auto">
          <a:xfrm>
            <a:off x="990600" y="2209800"/>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just" eaLnBrk="1" hangingPunct="1">
              <a:spcBef>
                <a:spcPct val="50000"/>
              </a:spcBef>
            </a:pPr>
            <a:r>
              <a:rPr lang="en-US" sz="2800" dirty="0">
                <a:solidFill>
                  <a:srgbClr val="002060"/>
                </a:solidFill>
                <a:latin typeface="Arial" charset="0"/>
              </a:rPr>
              <a:t> </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hãy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nêu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sự</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triển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của</a:t>
            </a:r>
            <a:r>
              <a:rPr lang="en-US" sz="2800" dirty="0">
                <a:solidFill>
                  <a:srgbClr val="002060"/>
                </a:solidFill>
                <a:latin typeface="Times New Roman" pitchFamily="18" charset="0"/>
              </a:rPr>
              <a:t> con </a:t>
            </a:r>
            <a:r>
              <a:rPr lang="en-US" sz="2800" dirty="0" err="1">
                <a:solidFill>
                  <a:srgbClr val="002060"/>
                </a:solidFill>
                <a:latin typeface="Times New Roman" pitchFamily="18" charset="0"/>
              </a:rPr>
              <a:t>đường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Sơn</a:t>
            </a:r>
            <a:r>
              <a:rPr lang="en-US" sz="2800" dirty="0">
                <a:solidFill>
                  <a:srgbClr val="002060"/>
                </a:solidFill>
                <a:latin typeface="Times New Roman" pitchFamily="18" charset="0"/>
              </a:rPr>
              <a:t>?</a:t>
            </a:r>
            <a:r>
              <a:rPr lang="en-US" sz="2800" dirty="0">
                <a:solidFill>
                  <a:srgbClr val="002060"/>
                </a:solidFill>
                <a:latin typeface="Arial" charset="0"/>
              </a:rPr>
              <a:t> </a:t>
            </a:r>
          </a:p>
        </p:txBody>
      </p:sp>
      <p:sp>
        <p:nvSpPr>
          <p:cNvPr id="364549" name="Text Box 5"/>
          <p:cNvSpPr txBox="1">
            <a:spLocks noChangeArrowheads="1"/>
          </p:cNvSpPr>
          <p:nvPr/>
        </p:nvSpPr>
        <p:spPr bwMode="auto">
          <a:xfrm>
            <a:off x="990600" y="3505200"/>
            <a:ext cx="7467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just" eaLnBrk="1" hangingPunct="1">
              <a:spcBef>
                <a:spcPct val="50000"/>
              </a:spcBef>
            </a:pPr>
            <a:r>
              <a:rPr lang="en-US" sz="2800" dirty="0">
                <a:solidFill>
                  <a:srgbClr val="002060"/>
                </a:solidFill>
                <a:latin typeface="Arial" charset="0"/>
              </a:rPr>
              <a:t> </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Dù</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giặc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liên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tục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chống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phá</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nhưng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Sơn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ngày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càng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mở</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thêm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vươn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về</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phía</a:t>
            </a:r>
            <a:r>
              <a:rPr lang="en-US" sz="2800" dirty="0">
                <a:solidFill>
                  <a:srgbClr val="002060"/>
                </a:solidFill>
                <a:latin typeface="Times New Roman" pitchFamily="18" charset="0"/>
              </a:rPr>
              <a:t> Nam </a:t>
            </a:r>
            <a:r>
              <a:rPr lang="en-US" sz="2800" dirty="0" err="1">
                <a:solidFill>
                  <a:srgbClr val="002060"/>
                </a:solidFill>
                <a:latin typeface="Times New Roman" pitchFamily="18" charset="0"/>
              </a:rPr>
              <a:t>Tổ</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quốc</a:t>
            </a:r>
            <a:r>
              <a:rPr lang="en-US" sz="2800" dirty="0">
                <a:solidFill>
                  <a:srgbClr val="002060"/>
                </a:solidFill>
                <a:latin typeface="Times New Roman" pitchFamily="18" charset="0"/>
              </a:rPr>
              <a:t>.</a:t>
            </a:r>
          </a:p>
        </p:txBody>
      </p:sp>
      <p:sp>
        <p:nvSpPr>
          <p:cNvPr id="31748" name="Rectangle 6"/>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Times New Roman" pitchFamily="18" charset="0"/>
            </a:endParaRPr>
          </a:p>
        </p:txBody>
      </p:sp>
      <p:sp>
        <p:nvSpPr>
          <p:cNvPr id="31749" name="Text Box 7"/>
          <p:cNvSpPr txBox="1">
            <a:spLocks noChangeArrowheads="1"/>
          </p:cNvSpPr>
          <p:nvPr/>
        </p:nvSpPr>
        <p:spPr bwMode="auto">
          <a:xfrm>
            <a:off x="2438400" y="762000"/>
            <a:ext cx="4468813" cy="71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4000" b="1" dirty="0" err="1">
                <a:solidFill>
                  <a:srgbClr val="FF0066"/>
                </a:solidFill>
                <a:latin typeface="Times New Roman" pitchFamily="18" charset="0"/>
              </a:rPr>
              <a:t>Đường</a:t>
            </a:r>
            <a:r>
              <a:rPr lang="en-US" sz="4000" b="1" dirty="0">
                <a:solidFill>
                  <a:srgbClr val="FF0066"/>
                </a:solidFill>
                <a:latin typeface="Times New Roman" pitchFamily="18" charset="0"/>
              </a:rPr>
              <a:t> </a:t>
            </a:r>
            <a:r>
              <a:rPr lang="en-US" sz="4000" b="1" dirty="0" err="1">
                <a:solidFill>
                  <a:srgbClr val="FF0066"/>
                </a:solidFill>
                <a:latin typeface="Times New Roman" pitchFamily="18" charset="0"/>
              </a:rPr>
              <a:t>Trường</a:t>
            </a:r>
            <a:r>
              <a:rPr lang="en-US" sz="4000" b="1" dirty="0">
                <a:solidFill>
                  <a:srgbClr val="FF0066"/>
                </a:solidFill>
                <a:latin typeface="Times New Roman" pitchFamily="18" charset="0"/>
              </a:rPr>
              <a:t> </a:t>
            </a:r>
            <a:r>
              <a:rPr lang="en-US" sz="4000" b="1" dirty="0" err="1">
                <a:solidFill>
                  <a:srgbClr val="FF0066"/>
                </a:solidFill>
                <a:latin typeface="Times New Roman" pitchFamily="18" charset="0"/>
              </a:rPr>
              <a:t>Sơn</a:t>
            </a:r>
            <a:endParaRPr lang="en-US" sz="4000" b="1" dirty="0">
              <a:solidFill>
                <a:srgbClr val="FF0066"/>
              </a:solidFill>
              <a:latin typeface="Times New Roman" pitchFamily="18" charset="0"/>
            </a:endParaRPr>
          </a:p>
        </p:txBody>
      </p:sp>
    </p:spTree>
    <p:custDataLst>
      <p:tags r:id="rId1"/>
    </p:custDataLst>
    <p:extLst>
      <p:ext uri="{BB962C8B-B14F-4D97-AF65-F5344CB8AC3E}">
        <p14:creationId xmlns:p14="http://schemas.microsoft.com/office/powerpoint/2010/main" val="1369508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64548"/>
                                        </p:tgtEl>
                                        <p:attrNameLst>
                                          <p:attrName>style.visibility</p:attrName>
                                        </p:attrNameLst>
                                      </p:cBhvr>
                                      <p:to>
                                        <p:strVal val="visible"/>
                                      </p:to>
                                    </p:set>
                                    <p:animEffect transition="in" filter="diamond(in)">
                                      <p:cBhvr>
                                        <p:cTn id="7" dur="1000"/>
                                        <p:tgtEl>
                                          <p:spTgt spid="3645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64549"/>
                                        </p:tgtEl>
                                        <p:attrNameLst>
                                          <p:attrName>style.visibility</p:attrName>
                                        </p:attrNameLst>
                                      </p:cBhvr>
                                      <p:to>
                                        <p:strVal val="visible"/>
                                      </p:to>
                                    </p:set>
                                    <p:anim calcmode="lin" valueType="num">
                                      <p:cBhvr>
                                        <p:cTn id="12" dur="1000" fill="hold"/>
                                        <p:tgtEl>
                                          <p:spTgt spid="364549"/>
                                        </p:tgtEl>
                                        <p:attrNameLst>
                                          <p:attrName>ppt_w</p:attrName>
                                        </p:attrNameLst>
                                      </p:cBhvr>
                                      <p:tavLst>
                                        <p:tav tm="0">
                                          <p:val>
                                            <p:fltVal val="0"/>
                                          </p:val>
                                        </p:tav>
                                        <p:tav tm="100000">
                                          <p:val>
                                            <p:strVal val="#ppt_w"/>
                                          </p:val>
                                        </p:tav>
                                      </p:tavLst>
                                    </p:anim>
                                    <p:anim calcmode="lin" valueType="num">
                                      <p:cBhvr>
                                        <p:cTn id="13" dur="1000" fill="hold"/>
                                        <p:tgtEl>
                                          <p:spTgt spid="364549"/>
                                        </p:tgtEl>
                                        <p:attrNameLst>
                                          <p:attrName>ppt_h</p:attrName>
                                        </p:attrNameLst>
                                      </p:cBhvr>
                                      <p:tavLst>
                                        <p:tav tm="0">
                                          <p:val>
                                            <p:fltVal val="0"/>
                                          </p:val>
                                        </p:tav>
                                        <p:tav tm="100000">
                                          <p:val>
                                            <p:strVal val="#ppt_h"/>
                                          </p:val>
                                        </p:tav>
                                      </p:tavLst>
                                    </p:anim>
                                    <p:animEffect transition="in" filter="fade">
                                      <p:cBhvr>
                                        <p:cTn id="14" dur="1000"/>
                                        <p:tgtEl>
                                          <p:spTgt spid="36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8" grpId="0"/>
      <p:bldP spid="3645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s301667_an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1"/>
            <a:ext cx="3810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images301679_anh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81400"/>
            <a:ext cx="4191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images301681_anh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8601"/>
            <a:ext cx="419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images301683_anh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487" y="3581400"/>
            <a:ext cx="38043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90232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a:spLocks noGrp="1" noChangeArrowheads="1"/>
          </p:cNvSpPr>
          <p:nvPr>
            <p:ph idx="4294967295"/>
          </p:nvPr>
        </p:nvSpPr>
        <p:spPr>
          <a:xfrm>
            <a:off x="1066800" y="3505200"/>
            <a:ext cx="6934200" cy="1384995"/>
          </a:xfrm>
        </p:spPr>
        <p:txBody>
          <a:bodyPr wrap="square">
            <a:spAutoFit/>
          </a:bodyPr>
          <a:lstStyle/>
          <a:p>
            <a:pPr marL="0" indent="6350" algn="just" eaLnBrk="1" hangingPunct="1">
              <a:spcBef>
                <a:spcPct val="0"/>
              </a:spcBef>
              <a:buFontTx/>
              <a:buNone/>
            </a:pP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cứu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ta ?</a:t>
            </a:r>
          </a:p>
        </p:txBody>
      </p:sp>
      <p:sp>
        <p:nvSpPr>
          <p:cNvPr id="34823" name="Text Box 7"/>
          <p:cNvSpPr txBox="1">
            <a:spLocks noChangeArrowheads="1"/>
          </p:cNvSpPr>
          <p:nvPr/>
        </p:nvSpPr>
        <p:spPr bwMode="auto">
          <a:xfrm>
            <a:off x="1066800" y="2133600"/>
            <a:ext cx="792480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2900" dirty="0">
                <a:solidFill>
                  <a:srgbClr val="0000FF"/>
                </a:solidFill>
                <a:latin typeface="Times New Roman" pitchFamily="18" charset="0"/>
              </a:rPr>
              <a:t>3. Ý </a:t>
            </a:r>
            <a:r>
              <a:rPr lang="en-US" sz="2900" dirty="0" err="1">
                <a:solidFill>
                  <a:srgbClr val="0000FF"/>
                </a:solidFill>
                <a:latin typeface="Times New Roman" pitchFamily="18" charset="0"/>
              </a:rPr>
              <a:t>nghĩa</a:t>
            </a:r>
            <a:r>
              <a:rPr lang="en-US" sz="2900" dirty="0">
                <a:solidFill>
                  <a:srgbClr val="0000FF"/>
                </a:solidFill>
                <a:latin typeface="Times New Roman" pitchFamily="18" charset="0"/>
              </a:rPr>
              <a:t> </a:t>
            </a:r>
            <a:r>
              <a:rPr lang="en-US" sz="2900" dirty="0" err="1">
                <a:solidFill>
                  <a:srgbClr val="0000FF"/>
                </a:solidFill>
                <a:latin typeface="Times New Roman" pitchFamily="18" charset="0"/>
              </a:rPr>
              <a:t>của</a:t>
            </a:r>
            <a:r>
              <a:rPr lang="en-US" sz="2900" dirty="0">
                <a:solidFill>
                  <a:srgbClr val="0000FF"/>
                </a:solidFill>
                <a:latin typeface="Times New Roman" pitchFamily="18" charset="0"/>
              </a:rPr>
              <a:t> </a:t>
            </a:r>
            <a:r>
              <a:rPr lang="en-US" sz="2900" dirty="0" err="1">
                <a:solidFill>
                  <a:srgbClr val="0000FF"/>
                </a:solidFill>
                <a:latin typeface="Times New Roman" pitchFamily="18" charset="0"/>
              </a:rPr>
              <a:t>đường</a:t>
            </a:r>
            <a:r>
              <a:rPr lang="en-US" sz="2900" dirty="0">
                <a:solidFill>
                  <a:srgbClr val="0000FF"/>
                </a:solidFill>
                <a:latin typeface="Times New Roman" pitchFamily="18" charset="0"/>
              </a:rPr>
              <a:t> </a:t>
            </a:r>
            <a:r>
              <a:rPr lang="en-US" sz="2900" dirty="0" err="1">
                <a:solidFill>
                  <a:srgbClr val="0000FF"/>
                </a:solidFill>
                <a:latin typeface="Times New Roman" pitchFamily="18" charset="0"/>
              </a:rPr>
              <a:t>Trường</a:t>
            </a:r>
            <a:r>
              <a:rPr lang="en-US" sz="2900" dirty="0">
                <a:solidFill>
                  <a:srgbClr val="0000FF"/>
                </a:solidFill>
                <a:latin typeface="Times New Roman" pitchFamily="18" charset="0"/>
              </a:rPr>
              <a:t> </a:t>
            </a:r>
            <a:r>
              <a:rPr lang="en-US" sz="2900" dirty="0" err="1">
                <a:solidFill>
                  <a:srgbClr val="0000FF"/>
                </a:solidFill>
                <a:latin typeface="Times New Roman" pitchFamily="18" charset="0"/>
              </a:rPr>
              <a:t>Sơn</a:t>
            </a:r>
            <a:r>
              <a:rPr lang="en-US" sz="2900" dirty="0">
                <a:solidFill>
                  <a:srgbClr val="0000FF"/>
                </a:solidFill>
                <a:latin typeface="Times New Roman" pitchFamily="18" charset="0"/>
              </a:rPr>
              <a:t> </a:t>
            </a:r>
            <a:r>
              <a:rPr lang="en-US" sz="2900" dirty="0" err="1">
                <a:solidFill>
                  <a:srgbClr val="0000FF"/>
                </a:solidFill>
                <a:latin typeface="Times New Roman" pitchFamily="18" charset="0"/>
              </a:rPr>
              <a:t>đối</a:t>
            </a:r>
            <a:r>
              <a:rPr lang="en-US" sz="2900" dirty="0">
                <a:solidFill>
                  <a:srgbClr val="0000FF"/>
                </a:solidFill>
                <a:latin typeface="Times New Roman" pitchFamily="18" charset="0"/>
              </a:rPr>
              <a:t> </a:t>
            </a:r>
            <a:r>
              <a:rPr lang="en-US" sz="2900" dirty="0" err="1">
                <a:solidFill>
                  <a:srgbClr val="0000FF"/>
                </a:solidFill>
                <a:latin typeface="Times New Roman" pitchFamily="18" charset="0"/>
              </a:rPr>
              <a:t>với</a:t>
            </a:r>
            <a:r>
              <a:rPr lang="en-US" sz="2900" dirty="0">
                <a:solidFill>
                  <a:srgbClr val="0000FF"/>
                </a:solidFill>
                <a:latin typeface="Times New Roman" pitchFamily="18" charset="0"/>
              </a:rPr>
              <a:t> </a:t>
            </a:r>
            <a:r>
              <a:rPr lang="en-US" sz="2900" dirty="0" err="1">
                <a:solidFill>
                  <a:srgbClr val="0000FF"/>
                </a:solidFill>
                <a:latin typeface="Times New Roman" pitchFamily="18" charset="0"/>
              </a:rPr>
              <a:t>sự</a:t>
            </a:r>
            <a:r>
              <a:rPr lang="en-US" sz="2900" dirty="0">
                <a:solidFill>
                  <a:srgbClr val="0000FF"/>
                </a:solidFill>
                <a:latin typeface="Times New Roman" pitchFamily="18" charset="0"/>
              </a:rPr>
              <a:t> </a:t>
            </a:r>
            <a:endParaRPr lang="en-US" sz="2900" dirty="0" smtClean="0">
              <a:solidFill>
                <a:srgbClr val="0000FF"/>
              </a:solidFill>
              <a:latin typeface="Times New Roman" pitchFamily="18" charset="0"/>
            </a:endParaRPr>
          </a:p>
          <a:p>
            <a:pPr algn="l"/>
            <a:r>
              <a:rPr lang="en-US" sz="2900" dirty="0" err="1" smtClean="0">
                <a:solidFill>
                  <a:srgbClr val="0000FF"/>
                </a:solidFill>
                <a:latin typeface="Times New Roman" pitchFamily="18" charset="0"/>
              </a:rPr>
              <a:t>nghiệp</a:t>
            </a:r>
            <a:r>
              <a:rPr lang="en-US" sz="2900" dirty="0" smtClean="0">
                <a:solidFill>
                  <a:srgbClr val="0000FF"/>
                </a:solidFill>
                <a:latin typeface="Times New Roman" pitchFamily="18" charset="0"/>
              </a:rPr>
              <a:t> </a:t>
            </a:r>
            <a:r>
              <a:rPr lang="en-US" sz="2900" dirty="0" err="1">
                <a:solidFill>
                  <a:srgbClr val="0000FF"/>
                </a:solidFill>
                <a:latin typeface="Times New Roman" pitchFamily="18" charset="0"/>
              </a:rPr>
              <a:t>chống</a:t>
            </a:r>
            <a:r>
              <a:rPr lang="en-US" sz="2900" dirty="0">
                <a:solidFill>
                  <a:srgbClr val="0000FF"/>
                </a:solidFill>
                <a:latin typeface="Times New Roman" pitchFamily="18" charset="0"/>
              </a:rPr>
              <a:t> </a:t>
            </a:r>
            <a:r>
              <a:rPr lang="en-US" sz="2900" dirty="0" err="1">
                <a:solidFill>
                  <a:srgbClr val="0000FF"/>
                </a:solidFill>
                <a:latin typeface="Times New Roman" pitchFamily="18" charset="0"/>
              </a:rPr>
              <a:t>Mỹ</a:t>
            </a:r>
            <a:r>
              <a:rPr lang="en-US" sz="2900" dirty="0">
                <a:solidFill>
                  <a:srgbClr val="0000FF"/>
                </a:solidFill>
                <a:latin typeface="Times New Roman" pitchFamily="18" charset="0"/>
              </a:rPr>
              <a:t> </a:t>
            </a:r>
            <a:r>
              <a:rPr lang="en-US" sz="2900" dirty="0" err="1">
                <a:solidFill>
                  <a:srgbClr val="0000FF"/>
                </a:solidFill>
                <a:latin typeface="Times New Roman" pitchFamily="18" charset="0"/>
              </a:rPr>
              <a:t>cứu</a:t>
            </a:r>
            <a:r>
              <a:rPr lang="en-US" sz="2900" dirty="0">
                <a:solidFill>
                  <a:srgbClr val="0000FF"/>
                </a:solidFill>
                <a:latin typeface="Times New Roman" pitchFamily="18" charset="0"/>
              </a:rPr>
              <a:t> </a:t>
            </a:r>
            <a:r>
              <a:rPr lang="en-US" sz="2900" dirty="0" err="1">
                <a:solidFill>
                  <a:srgbClr val="0000FF"/>
                </a:solidFill>
                <a:latin typeface="Times New Roman" pitchFamily="18" charset="0"/>
              </a:rPr>
              <a:t>nước</a:t>
            </a:r>
            <a:r>
              <a:rPr lang="en-US" sz="2900" dirty="0">
                <a:solidFill>
                  <a:srgbClr val="0000FF"/>
                </a:solidFill>
                <a:latin typeface="Times New Roman" pitchFamily="18" charset="0"/>
              </a:rPr>
              <a:t>:</a:t>
            </a:r>
          </a:p>
        </p:txBody>
      </p:sp>
      <p:sp>
        <p:nvSpPr>
          <p:cNvPr id="33796" name="Rectangle 11"/>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Times New Roman" pitchFamily="18" charset="0"/>
            </a:endParaRPr>
          </a:p>
        </p:txBody>
      </p:sp>
      <p:sp>
        <p:nvSpPr>
          <p:cNvPr id="33797" name="Text Box 13"/>
          <p:cNvSpPr txBox="1">
            <a:spLocks noChangeArrowheads="1"/>
          </p:cNvSpPr>
          <p:nvPr/>
        </p:nvSpPr>
        <p:spPr bwMode="auto">
          <a:xfrm>
            <a:off x="1981200" y="800100"/>
            <a:ext cx="5327650" cy="8334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4800" b="1" dirty="0" err="1">
                <a:solidFill>
                  <a:srgbClr val="FF0066"/>
                </a:solidFill>
                <a:latin typeface="Times New Roman" pitchFamily="18" charset="0"/>
              </a:rPr>
              <a:t>Đường</a:t>
            </a:r>
            <a:r>
              <a:rPr lang="en-US" sz="4800" b="1" dirty="0">
                <a:solidFill>
                  <a:srgbClr val="FF0066"/>
                </a:solidFill>
                <a:latin typeface="Times New Roman" pitchFamily="18" charset="0"/>
              </a:rPr>
              <a:t> </a:t>
            </a:r>
            <a:r>
              <a:rPr lang="en-US" sz="4800" b="1" dirty="0" err="1">
                <a:solidFill>
                  <a:srgbClr val="FF0066"/>
                </a:solidFill>
                <a:latin typeface="Times New Roman" pitchFamily="18" charset="0"/>
              </a:rPr>
              <a:t>Trường</a:t>
            </a:r>
            <a:r>
              <a:rPr lang="en-US" sz="4800" b="1" dirty="0">
                <a:solidFill>
                  <a:srgbClr val="FF0066"/>
                </a:solidFill>
                <a:latin typeface="Times New Roman" pitchFamily="18" charset="0"/>
              </a:rPr>
              <a:t> </a:t>
            </a:r>
            <a:r>
              <a:rPr lang="en-US" sz="4800" b="1" dirty="0" err="1">
                <a:solidFill>
                  <a:srgbClr val="FF0066"/>
                </a:solidFill>
                <a:latin typeface="Times New Roman" pitchFamily="18" charset="0"/>
              </a:rPr>
              <a:t>Sơn</a:t>
            </a:r>
            <a:endParaRPr lang="en-US" sz="4800" b="1" dirty="0">
              <a:solidFill>
                <a:srgbClr val="FF0066"/>
              </a:solidFill>
              <a:latin typeface="Times New Roman" pitchFamily="18" charset="0"/>
            </a:endParaRPr>
          </a:p>
        </p:txBody>
      </p:sp>
      <p:pic>
        <p:nvPicPr>
          <p:cNvPr id="33798" name="Picture 14" descr="pink_white_flower_div_a_h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705100" y="3009900"/>
            <a:ext cx="6248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5" descr="pink_white_flower_div_a_h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600200" y="5715000"/>
            <a:ext cx="6248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6" descr="pink_white_flower_div_a_h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38800" y="3011038"/>
            <a:ext cx="6248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8480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circle(in)">
                                      <p:cBhvr>
                                        <p:cTn id="7" dur="2000"/>
                                        <p:tgtEl>
                                          <p:spTgt spid="348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8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Text Box 4"/>
          <p:cNvSpPr txBox="1">
            <a:spLocks noChangeArrowheads="1"/>
          </p:cNvSpPr>
          <p:nvPr/>
        </p:nvSpPr>
        <p:spPr bwMode="auto">
          <a:xfrm>
            <a:off x="366215" y="3505200"/>
            <a:ext cx="4358185" cy="267765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lgn="l">
              <a:defRPr>
                <a:solidFill>
                  <a:schemeClr val="tx1"/>
                </a:solidFill>
                <a:latin typeface="Comic Sans MS" pitchFamily="66" charset="0"/>
              </a:defRPr>
            </a:lvl1pPr>
            <a:lvl2pPr marL="742950" indent="-285750" algn="l">
              <a:defRPr>
                <a:solidFill>
                  <a:schemeClr val="tx1"/>
                </a:solidFill>
                <a:latin typeface="Comic Sans MS" pitchFamily="66" charset="0"/>
              </a:defRPr>
            </a:lvl2pPr>
            <a:lvl3pPr marL="1143000" indent="-228600" algn="l">
              <a:defRPr>
                <a:solidFill>
                  <a:schemeClr val="tx1"/>
                </a:solidFill>
                <a:latin typeface="Comic Sans MS" pitchFamily="66" charset="0"/>
              </a:defRPr>
            </a:lvl3pPr>
            <a:lvl4pPr marL="1600200" indent="-228600" algn="l">
              <a:defRPr>
                <a:solidFill>
                  <a:schemeClr val="tx1"/>
                </a:solidFill>
                <a:latin typeface="Comic Sans MS" pitchFamily="66" charset="0"/>
              </a:defRPr>
            </a:lvl4pPr>
            <a:lvl5pPr marL="2057400" indent="-228600" algn="l">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spcBef>
                <a:spcPct val="50000"/>
              </a:spcBef>
              <a:buFont typeface="Wingdings" pitchFamily="2" charset="2"/>
              <a:buNone/>
              <a:defRPr/>
            </a:pPr>
            <a:r>
              <a:rPr lang="vi-VN" sz="2800" dirty="0" smtClean="0">
                <a:latin typeface="Times New Roman" pitchFamily="18" charset="0"/>
                <a:cs typeface="Times New Roman" pitchFamily="18" charset="0"/>
              </a:rPr>
              <a:t> Là tuyến giao thông quân sự chính chi viện sức người, vũ khí, lương thực, của cải… cho chiến trường, góp phần to lớn vào thắng lợi của cách mạng miền Nam.   </a:t>
            </a:r>
            <a:endParaRPr lang="en-US" sz="2800" dirty="0" smtClean="0">
              <a:solidFill>
                <a:srgbClr val="0000FF"/>
              </a:solidFill>
              <a:latin typeface="Times New Roman" pitchFamily="18" charset="0"/>
              <a:cs typeface="Times New Roman" pitchFamily="18" charset="0"/>
            </a:endParaRPr>
          </a:p>
        </p:txBody>
      </p:sp>
      <p:sp>
        <p:nvSpPr>
          <p:cNvPr id="97287" name="Text Box 7"/>
          <p:cNvSpPr txBox="1">
            <a:spLocks noChangeArrowheads="1"/>
          </p:cNvSpPr>
          <p:nvPr/>
        </p:nvSpPr>
        <p:spPr bwMode="auto">
          <a:xfrm>
            <a:off x="5562600" y="3505200"/>
            <a:ext cx="3124200" cy="267765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lgn="l">
              <a:defRPr>
                <a:solidFill>
                  <a:schemeClr val="tx1"/>
                </a:solidFill>
                <a:latin typeface="Comic Sans MS" pitchFamily="66" charset="0"/>
              </a:defRPr>
            </a:lvl1pPr>
            <a:lvl2pPr marL="742950" indent="-285750" algn="l">
              <a:defRPr>
                <a:solidFill>
                  <a:schemeClr val="tx1"/>
                </a:solidFill>
                <a:latin typeface="Comic Sans MS" pitchFamily="66" charset="0"/>
              </a:defRPr>
            </a:lvl2pPr>
            <a:lvl3pPr marL="1143000" indent="-228600" algn="l">
              <a:defRPr>
                <a:solidFill>
                  <a:schemeClr val="tx1"/>
                </a:solidFill>
                <a:latin typeface="Comic Sans MS" pitchFamily="66" charset="0"/>
              </a:defRPr>
            </a:lvl3pPr>
            <a:lvl4pPr marL="1600200" indent="-228600" algn="l">
              <a:defRPr>
                <a:solidFill>
                  <a:schemeClr val="tx1"/>
                </a:solidFill>
                <a:latin typeface="Comic Sans MS" pitchFamily="66" charset="0"/>
              </a:defRPr>
            </a:lvl4pPr>
            <a:lvl5pPr marL="2057400" indent="-228600" algn="l">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spcBef>
                <a:spcPct val="50000"/>
              </a:spcBef>
              <a:buFont typeface="Wingdings" pitchFamily="2" charset="2"/>
              <a:buNone/>
              <a:defRPr/>
            </a:pPr>
            <a:r>
              <a:rPr lang="vi-VN" sz="2800" dirty="0" smtClean="0">
                <a:latin typeface="Times New Roman" pitchFamily="18" charset="0"/>
                <a:cs typeface="Times New Roman" pitchFamily="18" charset="0"/>
              </a:rPr>
              <a:t> Đường Trường Sơn là biểu tượng cho ý chí quyết thắng của dân tộc Việt Nam trong kháng chiến chống Mĩ.</a:t>
            </a:r>
            <a:endParaRPr lang="en-US" sz="2800" dirty="0" smtClean="0">
              <a:solidFill>
                <a:srgbClr val="0000FF"/>
              </a:solidFill>
              <a:latin typeface="Times New Roman" pitchFamily="18" charset="0"/>
              <a:cs typeface="Times New Roman" pitchFamily="18" charset="0"/>
            </a:endParaRPr>
          </a:p>
        </p:txBody>
      </p:sp>
      <p:sp>
        <p:nvSpPr>
          <p:cNvPr id="5" name="Text Box 3"/>
          <p:cNvSpPr txBox="1">
            <a:spLocks noChangeArrowheads="1"/>
          </p:cNvSpPr>
          <p:nvPr/>
        </p:nvSpPr>
        <p:spPr bwMode="auto">
          <a:xfrm>
            <a:off x="362803" y="1600200"/>
            <a:ext cx="8323998" cy="10156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lgn="l">
              <a:defRPr>
                <a:solidFill>
                  <a:schemeClr val="tx1"/>
                </a:solidFill>
                <a:latin typeface="Comic Sans MS" pitchFamily="66" charset="0"/>
              </a:defRPr>
            </a:lvl1pPr>
            <a:lvl2pPr marL="742950" indent="-285750" algn="l">
              <a:defRPr>
                <a:solidFill>
                  <a:schemeClr val="tx1"/>
                </a:solidFill>
                <a:latin typeface="Comic Sans MS" pitchFamily="66" charset="0"/>
              </a:defRPr>
            </a:lvl2pPr>
            <a:lvl3pPr marL="1143000" indent="-228600" algn="l">
              <a:defRPr>
                <a:solidFill>
                  <a:schemeClr val="tx1"/>
                </a:solidFill>
                <a:latin typeface="Comic Sans MS" pitchFamily="66" charset="0"/>
              </a:defRPr>
            </a:lvl3pPr>
            <a:lvl4pPr marL="1600200" indent="-228600" algn="l">
              <a:defRPr>
                <a:solidFill>
                  <a:schemeClr val="tx1"/>
                </a:solidFill>
                <a:latin typeface="Comic Sans MS" pitchFamily="66" charset="0"/>
              </a:defRPr>
            </a:lvl4pPr>
            <a:lvl5pPr marL="2057400" indent="-228600" algn="l">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defRPr/>
            </a:pPr>
            <a:r>
              <a:rPr lang="en-US" sz="2400" dirty="0" smtClean="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   3</a:t>
            </a:r>
            <a:r>
              <a:rPr lang="en-US" sz="2400" dirty="0" smtClean="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 Ý NGHĨA CỦA ĐƯỜNG TRƯỜNG SƠN ĐỐI VỚI </a:t>
            </a:r>
          </a:p>
          <a:p>
            <a:pPr algn="ctr">
              <a:spcBef>
                <a:spcPct val="50000"/>
              </a:spcBef>
              <a:defRPr/>
            </a:pPr>
            <a:r>
              <a:rPr lang="en-US" sz="2400" dirty="0" smtClean="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SỰ NGHIỆP CHỐNG MỸ CỨU NƯỚC CỦA NHÂN DÂN TA.</a:t>
            </a:r>
          </a:p>
        </p:txBody>
      </p:sp>
      <p:cxnSp>
        <p:nvCxnSpPr>
          <p:cNvPr id="8" name="Straight Arrow Connector 7"/>
          <p:cNvCxnSpPr/>
          <p:nvPr/>
        </p:nvCxnSpPr>
        <p:spPr>
          <a:xfrm flipH="1">
            <a:off x="1752600" y="2684060"/>
            <a:ext cx="24384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a:endCxn id="97287" idx="0"/>
          </p:cNvCxnSpPr>
          <p:nvPr/>
        </p:nvCxnSpPr>
        <p:spPr>
          <a:xfrm>
            <a:off x="4191000" y="2667000"/>
            <a:ext cx="2933700" cy="838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823" name="Rectangle 10"/>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Times New Roman" pitchFamily="18" charset="0"/>
            </a:endParaRPr>
          </a:p>
        </p:txBody>
      </p:sp>
      <p:sp>
        <p:nvSpPr>
          <p:cNvPr id="34824" name="Text Box 11"/>
          <p:cNvSpPr txBox="1">
            <a:spLocks noChangeArrowheads="1"/>
          </p:cNvSpPr>
          <p:nvPr/>
        </p:nvSpPr>
        <p:spPr bwMode="auto">
          <a:xfrm>
            <a:off x="2209800" y="457200"/>
            <a:ext cx="4899025" cy="7715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4400" b="1" dirty="0" err="1">
                <a:solidFill>
                  <a:srgbClr val="FF0066"/>
                </a:solidFill>
                <a:latin typeface="Times New Roman" pitchFamily="18" charset="0"/>
              </a:rPr>
              <a:t>Đường</a:t>
            </a:r>
            <a:r>
              <a:rPr lang="en-US" sz="4400" b="1" dirty="0">
                <a:solidFill>
                  <a:srgbClr val="FF0066"/>
                </a:solidFill>
                <a:latin typeface="Times New Roman" pitchFamily="18" charset="0"/>
              </a:rPr>
              <a:t> </a:t>
            </a:r>
            <a:r>
              <a:rPr lang="en-US" sz="4400" b="1" dirty="0" err="1">
                <a:solidFill>
                  <a:srgbClr val="FF0066"/>
                </a:solidFill>
                <a:latin typeface="Times New Roman" pitchFamily="18" charset="0"/>
              </a:rPr>
              <a:t>Trường</a:t>
            </a:r>
            <a:r>
              <a:rPr lang="en-US" sz="4400" b="1" dirty="0">
                <a:solidFill>
                  <a:srgbClr val="FF0066"/>
                </a:solidFill>
                <a:latin typeface="Times New Roman" pitchFamily="18" charset="0"/>
              </a:rPr>
              <a:t> </a:t>
            </a:r>
            <a:r>
              <a:rPr lang="en-US" sz="4400" b="1" dirty="0" err="1">
                <a:solidFill>
                  <a:srgbClr val="FF0066"/>
                </a:solidFill>
                <a:latin typeface="Times New Roman" pitchFamily="18" charset="0"/>
              </a:rPr>
              <a:t>Sơn</a:t>
            </a:r>
            <a:endParaRPr lang="en-US" sz="4400" b="1" dirty="0">
              <a:solidFill>
                <a:srgbClr val="FF0066"/>
              </a:solidFill>
              <a:latin typeface="Times New Roman" pitchFamily="18" charset="0"/>
            </a:endParaRPr>
          </a:p>
        </p:txBody>
      </p:sp>
    </p:spTree>
    <p:extLst>
      <p:ext uri="{BB962C8B-B14F-4D97-AF65-F5344CB8AC3E}">
        <p14:creationId xmlns:p14="http://schemas.microsoft.com/office/powerpoint/2010/main" val="18915967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box(in)">
                                      <p:cBhvr>
                                        <p:cTn id="7" dur="500"/>
                                        <p:tgtEl>
                                          <p:spTgt spid="97284"/>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7287"/>
                                        </p:tgtEl>
                                        <p:attrNameLst>
                                          <p:attrName>style.visibility</p:attrName>
                                        </p:attrNameLst>
                                      </p:cBhvr>
                                      <p:to>
                                        <p:strVal val="visible"/>
                                      </p:to>
                                    </p:set>
                                    <p:animEffect transition="in" filter="box(in)">
                                      <p:cBhvr>
                                        <p:cTn id="15" dur="500"/>
                                        <p:tgtEl>
                                          <p:spTgt spid="97287"/>
                                        </p:tgtEl>
                                      </p:cBhvr>
                                    </p:animEffect>
                                  </p:childTnLst>
                                </p:cTn>
                              </p:par>
                              <p:par>
                                <p:cTn id="16" presetID="4"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p:bldP spid="9728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46" y="3962399"/>
            <a:ext cx="3939654" cy="2667001"/>
          </a:xfrm>
          <a:prstGeom prst="rect">
            <a:avLst/>
          </a:prstGeom>
          <a:noFill/>
          <a:ln w="76200">
            <a:pattFill prst="pct5">
              <a:fgClr>
                <a:srgbClr val="FF66CC"/>
              </a:fgClr>
              <a:bgClr>
                <a:schemeClr val="folHlink"/>
              </a:bgClr>
            </a:pattFill>
            <a:miter lim="800000"/>
            <a:headEnd/>
            <a:tailEnd/>
          </a:ln>
          <a:extLst>
            <a:ext uri="{909E8E84-426E-40DD-AFC4-6F175D3DCCD1}">
              <a14:hiddenFill xmlns:a14="http://schemas.microsoft.com/office/drawing/2010/main">
                <a:solidFill>
                  <a:srgbClr val="FFFFFF"/>
                </a:solidFill>
              </a14:hiddenFill>
            </a:ext>
          </a:extLst>
        </p:spPr>
      </p:pic>
      <p:sp>
        <p:nvSpPr>
          <p:cNvPr id="35843" name="Text Box 3"/>
          <p:cNvSpPr txBox="1">
            <a:spLocks noChangeArrowheads="1"/>
          </p:cNvSpPr>
          <p:nvPr/>
        </p:nvSpPr>
        <p:spPr bwMode="auto">
          <a:xfrm>
            <a:off x="1676400" y="0"/>
            <a:ext cx="6019800" cy="5794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b="1" dirty="0" err="1">
                <a:solidFill>
                  <a:srgbClr val="FF0066"/>
                </a:solidFill>
                <a:latin typeface="Times New Roman" pitchFamily="18" charset="0"/>
                <a:cs typeface="Times New Roman" pitchFamily="18" charset="0"/>
              </a:rPr>
              <a:t>Đường</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Trường</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Sơn</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xưa</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và</a:t>
            </a:r>
            <a:r>
              <a:rPr lang="en-US" sz="3200" b="1" dirty="0">
                <a:solidFill>
                  <a:srgbClr val="FF0066"/>
                </a:solidFill>
                <a:latin typeface="Times New Roman" pitchFamily="18" charset="0"/>
                <a:cs typeface="Times New Roman" pitchFamily="18" charset="0"/>
              </a:rPr>
              <a:t> nay</a:t>
            </a:r>
            <a:r>
              <a:rPr lang="en-US" sz="3200" dirty="0">
                <a:solidFill>
                  <a:srgbClr val="FF0066"/>
                </a:solidFill>
                <a:latin typeface="Times New Roman" pitchFamily="18" charset="0"/>
                <a:cs typeface="Times New Roman" pitchFamily="18" charset="0"/>
              </a:rPr>
              <a:t>.</a:t>
            </a:r>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1" y="938802"/>
            <a:ext cx="4076700" cy="2805493"/>
          </a:xfrm>
          <a:prstGeom prst="rect">
            <a:avLst/>
          </a:prstGeom>
          <a:noFill/>
          <a:ln w="76200">
            <a:pattFill prst="pct5">
              <a:fgClr>
                <a:srgbClr val="FF66CC"/>
              </a:fgClr>
              <a:bgClr>
                <a:srgbClr val="66FF66"/>
              </a:bgClr>
            </a:pattFill>
            <a:miter lim="800000"/>
            <a:headEnd/>
            <a:tailEnd/>
          </a:ln>
          <a:extLst>
            <a:ext uri="{909E8E84-426E-40DD-AFC4-6F175D3DCCD1}">
              <a14:hiddenFill xmlns:a14="http://schemas.microsoft.com/office/drawing/2010/main">
                <a:solidFill>
                  <a:srgbClr val="FFFFFF"/>
                </a:solidFill>
              </a14:hiddenFill>
            </a:ext>
          </a:extLst>
        </p:spPr>
      </p:pic>
      <p:pic>
        <p:nvPicPr>
          <p:cNvPr id="5" name="Picture 10" descr="Ảnh minh họa"/>
          <p:cNvPicPr>
            <a:picLocks noChangeAspect="1" noChangeArrowheads="1"/>
          </p:cNvPicPr>
          <p:nvPr/>
        </p:nvPicPr>
        <p:blipFill>
          <a:blip r:embed="rId4" cstate="print"/>
          <a:srcRect/>
          <a:stretch>
            <a:fillRect/>
          </a:stretch>
        </p:blipFill>
        <p:spPr bwMode="auto">
          <a:xfrm>
            <a:off x="4686300" y="3988557"/>
            <a:ext cx="4076700" cy="2640843"/>
          </a:xfrm>
          <a:prstGeom prst="rect">
            <a:avLst/>
          </a:prstGeom>
          <a:ln w="88900" cap="sq" cmpd="thickThin">
            <a:solidFill>
              <a:srgbClr val="000000"/>
            </a:solidFill>
            <a:prstDash val="solid"/>
            <a:miter lim="800000"/>
          </a:ln>
          <a:effectLst>
            <a:innerShdw blurRad="76200">
              <a:srgbClr val="000000"/>
            </a:innerShdw>
          </a:effectLst>
        </p:spPr>
      </p:pic>
      <p:pic>
        <p:nvPicPr>
          <p:cNvPr id="7" name="Picture 5" descr="ANd9GcT74CzVtIwrn7crfmKGbXO0O0Qd_wjGRxbtzdqGSQ_FJE_NpTRt6A"/>
          <p:cNvPicPr>
            <a:picLocks noChangeAspect="1" noChangeArrowheads="1"/>
          </p:cNvPicPr>
          <p:nvPr/>
        </p:nvPicPr>
        <p:blipFill>
          <a:blip r:embed="rId5"/>
          <a:srcRect/>
          <a:stretch>
            <a:fillRect/>
          </a:stretch>
        </p:blipFill>
        <p:spPr bwMode="auto">
          <a:xfrm>
            <a:off x="235424" y="852107"/>
            <a:ext cx="3955576"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119822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658"/>
                                        </p:tgtEl>
                                        <p:attrNameLst>
                                          <p:attrName>style.visibility</p:attrName>
                                        </p:attrNameLst>
                                      </p:cBhvr>
                                      <p:to>
                                        <p:strVal val="visible"/>
                                      </p:to>
                                    </p:set>
                                    <p:anim calcmode="lin" valueType="num">
                                      <p:cBhvr additive="base">
                                        <p:cTn id="11" dur="500" fill="hold"/>
                                        <p:tgtEl>
                                          <p:spTgt spid="70658"/>
                                        </p:tgtEl>
                                        <p:attrNameLst>
                                          <p:attrName>ppt_x</p:attrName>
                                        </p:attrNameLst>
                                      </p:cBhvr>
                                      <p:tavLst>
                                        <p:tav tm="0">
                                          <p:val>
                                            <p:strVal val="#ppt_x"/>
                                          </p:val>
                                        </p:tav>
                                        <p:tav tm="100000">
                                          <p:val>
                                            <p:strVal val="#ppt_x"/>
                                          </p:val>
                                        </p:tav>
                                      </p:tavLst>
                                    </p:anim>
                                    <p:anim calcmode="lin" valueType="num">
                                      <p:cBhvr additive="base">
                                        <p:cTn id="12" dur="500" fill="hold"/>
                                        <p:tgtEl>
                                          <p:spTgt spid="706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1143000" y="3581400"/>
            <a:ext cx="7162800" cy="18774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5000" cmpd="thickThin" algn="ctr">
                <a:solidFill>
                  <a:schemeClr val="accent2"/>
                </a:solidFill>
                <a:miter lim="800000"/>
                <a:headEnd/>
                <a:tailEnd/>
              </a14:hiddenLine>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just">
              <a:spcBef>
                <a:spcPct val="50000"/>
              </a:spcBef>
              <a:buFont typeface="Wingdings" pitchFamily="2" charset="2"/>
              <a:buNone/>
            </a:pPr>
            <a:r>
              <a:rPr lang="en-US" sz="3200" dirty="0">
                <a:solidFill>
                  <a:srgbClr val="0000FF"/>
                </a:solidFill>
                <a:latin typeface="Times New Roman" pitchFamily="18" charset="0"/>
                <a:cs typeface="Times New Roman" pitchFamily="18" charset="0"/>
              </a:rPr>
              <a:t> </a:t>
            </a:r>
            <a:r>
              <a:rPr lang="en-US" sz="32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trọng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Nam - </a:t>
            </a:r>
            <a:r>
              <a:rPr lang="en-US" sz="2800" dirty="0" err="1">
                <a:solidFill>
                  <a:srgbClr val="0000FF"/>
                </a:solidFill>
                <a:latin typeface="Times New Roman" pitchFamily="18" charset="0"/>
                <a:cs typeface="Times New Roman" pitchFamily="18" charset="0"/>
              </a:rPr>
              <a:t>Bắc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góp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ta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hoá</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hoá</a:t>
            </a:r>
            <a:r>
              <a:rPr lang="en-US" sz="2800" dirty="0">
                <a:solidFill>
                  <a:srgbClr val="0000FF"/>
                </a:solidFill>
                <a:latin typeface="Times New Roman" pitchFamily="18" charset="0"/>
                <a:cs typeface="Times New Roman" pitchFamily="18" charset="0"/>
              </a:rPr>
              <a:t>.</a:t>
            </a:r>
          </a:p>
        </p:txBody>
      </p:sp>
      <p:sp>
        <p:nvSpPr>
          <p:cNvPr id="8" name="TextBox 7"/>
          <p:cNvSpPr txBox="1">
            <a:spLocks noChangeArrowheads="1"/>
          </p:cNvSpPr>
          <p:nvPr/>
        </p:nvSpPr>
        <p:spPr bwMode="auto">
          <a:xfrm>
            <a:off x="1143000" y="1981200"/>
            <a:ext cx="7010400" cy="10668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ct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nay,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endParaRPr lang="vi-VN" sz="3200" dirty="0">
              <a:latin typeface="Times New Roman" pitchFamily="18" charset="0"/>
              <a:cs typeface="Times New Roman" pitchFamily="18" charset="0"/>
            </a:endParaRPr>
          </a:p>
        </p:txBody>
      </p:sp>
      <p:sp>
        <p:nvSpPr>
          <p:cNvPr id="36868" name="Rectangle 8"/>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Times New Roman" pitchFamily="18" charset="0"/>
            </a:endParaRPr>
          </a:p>
        </p:txBody>
      </p:sp>
      <p:sp>
        <p:nvSpPr>
          <p:cNvPr id="36869" name="Text Box 9"/>
          <p:cNvSpPr txBox="1">
            <a:spLocks noChangeArrowheads="1"/>
          </p:cNvSpPr>
          <p:nvPr/>
        </p:nvSpPr>
        <p:spPr bwMode="auto">
          <a:xfrm>
            <a:off x="2209800" y="849313"/>
            <a:ext cx="4899025" cy="7715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4400" b="1">
                <a:solidFill>
                  <a:srgbClr val="FF0066"/>
                </a:solidFill>
                <a:latin typeface="Times New Roman" pitchFamily="18" charset="0"/>
              </a:rPr>
              <a:t>Đường Trường Sơn</a:t>
            </a:r>
          </a:p>
        </p:txBody>
      </p:sp>
      <p:pic>
        <p:nvPicPr>
          <p:cNvPr id="36870" name="Picture 10" descr="pink_white_flower_div_a_h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81300" y="3086100"/>
            <a:ext cx="624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1" descr="pink_white_flower_div_a_h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57200" y="6019800"/>
            <a:ext cx="830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2" descr="pink_white_flower_div_a_h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600700" y="3009900"/>
            <a:ext cx="6248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214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1" name="AutoShape 9"/>
          <p:cNvSpPr>
            <a:spLocks noChangeArrowheads="1"/>
          </p:cNvSpPr>
          <p:nvPr/>
        </p:nvSpPr>
        <p:spPr bwMode="auto">
          <a:xfrm>
            <a:off x="242248" y="1981200"/>
            <a:ext cx="8686800" cy="4495800"/>
          </a:xfrm>
          <a:prstGeom prst="roundRect">
            <a:avLst>
              <a:gd name="adj" fmla="val 16667"/>
            </a:avLst>
          </a:prstGeom>
          <a:solidFill>
            <a:schemeClr val="bg1"/>
          </a:solidFill>
          <a:ln w="76200" algn="ctr">
            <a:pattFill prst="solidDmnd">
              <a:fgClr>
                <a:srgbClr val="FFFF00"/>
              </a:fgClr>
              <a:bgClr>
                <a:srgbClr val="0033CC"/>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917" name="Text Box 5"/>
          <p:cNvSpPr txBox="1">
            <a:spLocks noChangeArrowheads="1"/>
          </p:cNvSpPr>
          <p:nvPr/>
        </p:nvSpPr>
        <p:spPr bwMode="auto">
          <a:xfrm>
            <a:off x="609600" y="2401887"/>
            <a:ext cx="7848600" cy="33893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just">
              <a:lnSpc>
                <a:spcPct val="150000"/>
              </a:lnSpc>
            </a:pPr>
            <a:r>
              <a:rPr lang="en-US" sz="3200" b="1" dirty="0">
                <a:solidFill>
                  <a:schemeClr val="tx2"/>
                </a:solidFill>
                <a:latin typeface="Times New Roman" pitchFamily="18" charset="0"/>
              </a:rPr>
              <a:t>	</a:t>
            </a:r>
            <a:r>
              <a:rPr lang="en-US" sz="2800" dirty="0" err="1">
                <a:solidFill>
                  <a:schemeClr val="tx2"/>
                </a:solidFill>
                <a:latin typeface="Times New Roman" pitchFamily="18" charset="0"/>
              </a:rPr>
              <a:t>Ngày</a:t>
            </a:r>
            <a:r>
              <a:rPr lang="en-US" sz="2800" dirty="0">
                <a:solidFill>
                  <a:schemeClr val="tx2"/>
                </a:solidFill>
                <a:latin typeface="Times New Roman" pitchFamily="18" charset="0"/>
              </a:rPr>
              <a:t> 19- 5 1959, </a:t>
            </a:r>
            <a:r>
              <a:rPr lang="en-US" sz="2800" dirty="0" err="1">
                <a:solidFill>
                  <a:schemeClr val="tx2"/>
                </a:solidFill>
                <a:latin typeface="Times New Roman" pitchFamily="18" charset="0"/>
              </a:rPr>
              <a:t>Trung</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ương</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Đảng</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quyết</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định</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mở</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đường</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Trường</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Sơn</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Đây</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là</a:t>
            </a:r>
            <a:r>
              <a:rPr lang="en-US" sz="2800" dirty="0">
                <a:solidFill>
                  <a:schemeClr val="tx2"/>
                </a:solidFill>
                <a:latin typeface="Times New Roman" pitchFamily="18" charset="0"/>
              </a:rPr>
              <a:t> con </a:t>
            </a:r>
            <a:r>
              <a:rPr lang="en-US" sz="2800" dirty="0" err="1">
                <a:solidFill>
                  <a:schemeClr val="tx2"/>
                </a:solidFill>
                <a:latin typeface="Times New Roman" pitchFamily="18" charset="0"/>
              </a:rPr>
              <a:t>đường</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để</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miền</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Bắc</a:t>
            </a:r>
            <a:r>
              <a:rPr lang="en-US" sz="2800" dirty="0">
                <a:solidFill>
                  <a:schemeClr val="tx2"/>
                </a:solidFill>
                <a:latin typeface="Times New Roman" pitchFamily="18" charset="0"/>
              </a:rPr>
              <a:t> chi </a:t>
            </a:r>
            <a:r>
              <a:rPr lang="en-US" sz="2800" dirty="0" err="1">
                <a:solidFill>
                  <a:schemeClr val="tx2"/>
                </a:solidFill>
                <a:latin typeface="Times New Roman" pitchFamily="18" charset="0"/>
              </a:rPr>
              <a:t>viện</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sức</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người</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vũ</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khí</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lương</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thực</a:t>
            </a:r>
            <a:r>
              <a:rPr lang="en-US" sz="2800" dirty="0">
                <a:solidFill>
                  <a:schemeClr val="tx2"/>
                </a:solidFill>
                <a:latin typeface="Times New Roman" pitchFamily="18" charset="0"/>
              </a:rPr>
              <a:t>, … </a:t>
            </a:r>
            <a:r>
              <a:rPr lang="en-US" sz="2800" dirty="0" err="1">
                <a:solidFill>
                  <a:schemeClr val="tx2"/>
                </a:solidFill>
                <a:latin typeface="Times New Roman" pitchFamily="18" charset="0"/>
              </a:rPr>
              <a:t>cho</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chiến</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trường</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góp</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phần</a:t>
            </a:r>
            <a:r>
              <a:rPr lang="en-US" sz="2800" dirty="0">
                <a:solidFill>
                  <a:schemeClr val="tx2"/>
                </a:solidFill>
                <a:latin typeface="Times New Roman" pitchFamily="18" charset="0"/>
              </a:rPr>
              <a:t> to </a:t>
            </a:r>
            <a:r>
              <a:rPr lang="en-US" sz="2800" dirty="0" err="1">
                <a:solidFill>
                  <a:schemeClr val="tx2"/>
                </a:solidFill>
                <a:latin typeface="Times New Roman" pitchFamily="18" charset="0"/>
              </a:rPr>
              <a:t>lớn</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vào</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sự</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nghiệp</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giải</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phóng</a:t>
            </a:r>
            <a:r>
              <a:rPr lang="en-US" sz="2800" dirty="0">
                <a:solidFill>
                  <a:schemeClr val="tx2"/>
                </a:solidFill>
                <a:latin typeface="Times New Roman" pitchFamily="18" charset="0"/>
              </a:rPr>
              <a:t> </a:t>
            </a:r>
            <a:r>
              <a:rPr lang="en-US" sz="2800" dirty="0" err="1">
                <a:solidFill>
                  <a:schemeClr val="tx2"/>
                </a:solidFill>
                <a:latin typeface="Times New Roman" pitchFamily="18" charset="0"/>
              </a:rPr>
              <a:t>miền</a:t>
            </a:r>
            <a:r>
              <a:rPr lang="en-US" sz="2800" dirty="0">
                <a:solidFill>
                  <a:schemeClr val="tx2"/>
                </a:solidFill>
                <a:latin typeface="Times New Roman" pitchFamily="18" charset="0"/>
              </a:rPr>
              <a:t> Nam.</a:t>
            </a:r>
          </a:p>
        </p:txBody>
      </p:sp>
      <p:sp>
        <p:nvSpPr>
          <p:cNvPr id="37892" name="Rectangle 7"/>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Times New Roman" pitchFamily="18" charset="0"/>
            </a:endParaRPr>
          </a:p>
        </p:txBody>
      </p:sp>
      <p:sp>
        <p:nvSpPr>
          <p:cNvPr id="37893" name="Text Box 8"/>
          <p:cNvSpPr txBox="1">
            <a:spLocks noChangeArrowheads="1"/>
          </p:cNvSpPr>
          <p:nvPr/>
        </p:nvSpPr>
        <p:spPr bwMode="auto">
          <a:xfrm>
            <a:off x="2209800" y="827088"/>
            <a:ext cx="4468813" cy="71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4000" b="1">
                <a:solidFill>
                  <a:srgbClr val="FF0066"/>
                </a:solidFill>
                <a:latin typeface="Times New Roman" pitchFamily="18" charset="0"/>
              </a:rPr>
              <a:t>Đường Trường Sơn</a:t>
            </a:r>
          </a:p>
        </p:txBody>
      </p:sp>
    </p:spTree>
    <p:extLst>
      <p:ext uri="{BB962C8B-B14F-4D97-AF65-F5344CB8AC3E}">
        <p14:creationId xmlns:p14="http://schemas.microsoft.com/office/powerpoint/2010/main" val="35280126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iterate type="lt">
                                    <p:tmPct val="0"/>
                                  </p:iterate>
                                  <p:childTnLst>
                                    <p:set>
                                      <p:cBhvr>
                                        <p:cTn id="6" dur="1" fill="hold">
                                          <p:stCondLst>
                                            <p:cond delay="0"/>
                                          </p:stCondLst>
                                        </p:cTn>
                                        <p:tgtEl>
                                          <p:spTgt spid="38917">
                                            <p:txEl>
                                              <p:pRg st="0" end="0"/>
                                            </p:txEl>
                                          </p:spTgt>
                                        </p:tgtEl>
                                        <p:attrNameLst>
                                          <p:attrName>style.visibility</p:attrName>
                                        </p:attrNameLst>
                                      </p:cBhvr>
                                      <p:to>
                                        <p:strVal val="visible"/>
                                      </p:to>
                                    </p:set>
                                    <p:anim calcmode="lin" valueType="num">
                                      <p:cBhvr additive="base">
                                        <p:cTn id="7" dur="1000" fill="hold"/>
                                        <p:tgtEl>
                                          <p:spTgt spid="3891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89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8921"/>
                                        </p:tgtEl>
                                        <p:attrNameLst>
                                          <p:attrName>style.visibility</p:attrName>
                                        </p:attrNameLst>
                                      </p:cBhvr>
                                      <p:to>
                                        <p:strVal val="visible"/>
                                      </p:to>
                                    </p:set>
                                    <p:animEffect transition="in" filter="wheel(4)">
                                      <p:cBhvr>
                                        <p:cTn id="13" dur="20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4"/>
          <p:cNvSpPr>
            <a:spLocks noChangeArrowheads="1"/>
          </p:cNvSpPr>
          <p:nvPr/>
        </p:nvSpPr>
        <p:spPr bwMode="auto">
          <a:xfrm>
            <a:off x="381000" y="228600"/>
            <a:ext cx="8305800" cy="5715000"/>
          </a:xfrm>
          <a:prstGeom prst="horizontalScroll">
            <a:avLst>
              <a:gd name="adj" fmla="val 12500"/>
            </a:avLst>
          </a:prstGeom>
          <a:solidFill>
            <a:srgbClr val="99FF99"/>
          </a:solidFill>
          <a:ln w="9525">
            <a:solidFill>
              <a:srgbClr val="FF3300"/>
            </a:solidFill>
            <a:round/>
            <a:headEnd/>
            <a:tailEnd/>
          </a:ln>
          <a:effectLst/>
          <a:extLs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algn="ctr">
              <a:defRPr/>
            </a:pPr>
            <a:r>
              <a:rPr lang="en-US" sz="4000" b="1">
                <a:solidFill>
                  <a:srgbClr val="FF3300"/>
                </a:solidFill>
                <a:effectLst>
                  <a:outerShdw blurRad="38100" dist="38100" dir="2700000" algn="tl">
                    <a:srgbClr val="000000"/>
                  </a:outerShdw>
                </a:effectLst>
                <a:latin typeface="Times New Roman" pitchFamily="18" charset="0"/>
                <a:cs typeface="Times New Roman" pitchFamily="18" charset="0"/>
              </a:rPr>
              <a:t> </a:t>
            </a:r>
            <a:endParaRPr lang="en-US" sz="4000" b="1" i="1">
              <a:solidFill>
                <a:srgbClr val="FF0066"/>
              </a:solidFill>
              <a:effectLst>
                <a:outerShdw blurRad="38100" dist="38100" dir="2700000" algn="tl">
                  <a:srgbClr val="000000"/>
                </a:outerShdw>
              </a:effectLst>
              <a:latin typeface="Times New Roman" pitchFamily="18" charset="0"/>
              <a:cs typeface="Times New Roman" pitchFamily="18" charset="0"/>
            </a:endParaRPr>
          </a:p>
        </p:txBody>
      </p:sp>
      <p:sp>
        <p:nvSpPr>
          <p:cNvPr id="9" name="WordArt 16"/>
          <p:cNvSpPr>
            <a:spLocks noChangeArrowheads="1" noChangeShapeType="1" noTextEdit="1"/>
          </p:cNvSpPr>
          <p:nvPr/>
        </p:nvSpPr>
        <p:spPr bwMode="auto">
          <a:xfrm>
            <a:off x="2632184" y="1657555"/>
            <a:ext cx="4224502" cy="860322"/>
          </a:xfrm>
          <a:prstGeom prst="rect">
            <a:avLst/>
          </a:prstGeom>
        </p:spPr>
        <p:txBody>
          <a:bodyPr wrap="none" fromWordArt="1">
            <a:prstTxWarp prst="textPlain">
              <a:avLst>
                <a:gd name="adj" fmla="val 50000"/>
              </a:avLst>
            </a:prstTxWarp>
          </a:bodyPr>
          <a:lstStyle/>
          <a:p>
            <a:pPr algn="ctr"/>
            <a:r>
              <a:rPr lang="en-US" sz="2000"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 </a:t>
            </a:r>
            <a:r>
              <a:rPr lang="en-US" sz="20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Kiểm</a:t>
            </a:r>
            <a:r>
              <a:rPr lang="en-US" sz="2000"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 </a:t>
            </a:r>
            <a:r>
              <a:rPr lang="en-US" sz="20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tra</a:t>
            </a:r>
            <a:r>
              <a:rPr lang="en-US" sz="2000"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 </a:t>
            </a:r>
            <a:r>
              <a:rPr lang="en-US" sz="20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bài</a:t>
            </a:r>
            <a:r>
              <a:rPr lang="en-US" sz="2000"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 </a:t>
            </a:r>
            <a:r>
              <a:rPr lang="en-US" sz="20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cũ</a:t>
            </a:r>
            <a:endParaRPr lang="en-US" sz="2000"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endParaRPr>
          </a:p>
        </p:txBody>
      </p:sp>
      <p:sp>
        <p:nvSpPr>
          <p:cNvPr id="10" name="WordArt 17"/>
          <p:cNvSpPr>
            <a:spLocks noChangeArrowheads="1" noChangeShapeType="1" noTextEdit="1"/>
          </p:cNvSpPr>
          <p:nvPr/>
        </p:nvSpPr>
        <p:spPr bwMode="auto">
          <a:xfrm>
            <a:off x="1312478" y="2957052"/>
            <a:ext cx="7016969" cy="921774"/>
          </a:xfrm>
          <a:prstGeom prst="rect">
            <a:avLst/>
          </a:prstGeom>
        </p:spPr>
        <p:txBody>
          <a:bodyPr wrap="none" fromWordArt="1">
            <a:prstTxWarp prst="textPlain">
              <a:avLst>
                <a:gd name="adj" fmla="val 50000"/>
              </a:avLst>
            </a:prstTxWarp>
          </a:bodyPr>
          <a:lstStyle/>
          <a:p>
            <a:pPr algn="ctr"/>
            <a:r>
              <a:rPr lang="vi-VN" sz="2000" kern="1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Nhà máy hiện đại đầu tiên của nước ta</a:t>
            </a:r>
            <a:endParaRPr lang="en-US" sz="2000" kern="1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579271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WordArt 5"/>
          <p:cNvSpPr>
            <a:spLocks noChangeArrowheads="1" noChangeShapeType="1" noTextEdit="1"/>
          </p:cNvSpPr>
          <p:nvPr/>
        </p:nvSpPr>
        <p:spPr bwMode="auto">
          <a:xfrm>
            <a:off x="685800" y="914400"/>
            <a:ext cx="3886200" cy="2209800"/>
          </a:xfrm>
          <a:prstGeom prst="rect">
            <a:avLst/>
          </a:prstGeom>
        </p:spPr>
        <p:txBody>
          <a:bodyPr wrap="none" fromWordArt="1">
            <a:prstTxWarp prst="textCascadeUp">
              <a:avLst>
                <a:gd name="adj" fmla="val 37431"/>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vi-VN" sz="3600" b="1" kern="10" dirty="0">
                <a:ln w="9525">
                  <a:round/>
                  <a:headEnd/>
                  <a:tailEnd/>
                </a:ln>
                <a:gradFill rotWithShape="1">
                  <a:gsLst>
                    <a:gs pos="0">
                      <a:srgbClr val="FFE701"/>
                    </a:gs>
                    <a:gs pos="100000">
                      <a:srgbClr val="FE3E02"/>
                    </a:gs>
                  </a:gsLst>
                  <a:lin ang="5400000" scaled="1"/>
                </a:gradFill>
                <a:latin typeface="Times New Roman"/>
                <a:cs typeface="Times New Roman"/>
              </a:rPr>
              <a:t>TRÒ CHƠI</a:t>
            </a:r>
            <a:endParaRPr lang="en-US" sz="3600" b="1" kern="10" dirty="0">
              <a:ln w="9525">
                <a:round/>
                <a:headEnd/>
                <a:tailEnd/>
              </a:ln>
              <a:gradFill rotWithShape="1">
                <a:gsLst>
                  <a:gs pos="0">
                    <a:srgbClr val="FFE701"/>
                  </a:gs>
                  <a:gs pos="100000">
                    <a:srgbClr val="FE3E02"/>
                  </a:gs>
                </a:gsLst>
                <a:lin ang="5400000" scaled="1"/>
              </a:gradFill>
              <a:latin typeface="Times New Roman"/>
              <a:cs typeface="Times New Roman"/>
            </a:endParaRPr>
          </a:p>
        </p:txBody>
      </p:sp>
      <p:pic>
        <p:nvPicPr>
          <p:cNvPr id="11270" name="Picture 6" descr="anim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81400"/>
            <a:ext cx="1838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9"/>
          <p:cNvSpPr txBox="1">
            <a:spLocks noChangeArrowheads="1"/>
          </p:cNvSpPr>
          <p:nvPr/>
        </p:nvSpPr>
        <p:spPr bwMode="auto">
          <a:xfrm>
            <a:off x="3526240" y="3486525"/>
            <a:ext cx="3255560" cy="1785104"/>
          </a:xfrm>
          <a:prstGeom prst="rect">
            <a:avLst/>
          </a:prstGeom>
          <a:noFill/>
          <a:ln w="9525">
            <a:noFill/>
            <a:miter lim="800000"/>
            <a:headEnd/>
            <a:tailEnd/>
          </a:ln>
          <a:effectLst/>
        </p:spPr>
        <p:txBody>
          <a:bodyPr wrap="square">
            <a:spAutoFit/>
          </a:bodyPr>
          <a:lstStyle>
            <a:lvl1pPr algn="l">
              <a:defRPr>
                <a:solidFill>
                  <a:schemeClr val="tx1"/>
                </a:solidFill>
                <a:latin typeface="Comic Sans MS" pitchFamily="66" charset="0"/>
              </a:defRPr>
            </a:lvl1pPr>
            <a:lvl2pPr marL="742950" indent="-285750" algn="l">
              <a:defRPr>
                <a:solidFill>
                  <a:schemeClr val="tx1"/>
                </a:solidFill>
                <a:latin typeface="Comic Sans MS" pitchFamily="66" charset="0"/>
              </a:defRPr>
            </a:lvl2pPr>
            <a:lvl3pPr marL="1143000" indent="-228600" algn="l">
              <a:defRPr>
                <a:solidFill>
                  <a:schemeClr val="tx1"/>
                </a:solidFill>
                <a:latin typeface="Comic Sans MS" pitchFamily="66" charset="0"/>
              </a:defRPr>
            </a:lvl3pPr>
            <a:lvl4pPr marL="1600200" indent="-228600" algn="l">
              <a:defRPr>
                <a:solidFill>
                  <a:schemeClr val="tx1"/>
                </a:solidFill>
                <a:latin typeface="Comic Sans MS" pitchFamily="66" charset="0"/>
              </a:defRPr>
            </a:lvl4pPr>
            <a:lvl5pPr marL="2057400" indent="-228600" algn="l">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spcBef>
                <a:spcPct val="50000"/>
              </a:spcBef>
              <a:defRPr/>
            </a:pPr>
            <a:r>
              <a:rPr lang="en-US" sz="5400" dirty="0">
                <a:solidFill>
                  <a:srgbClr val="0000FF"/>
                </a:solidFill>
                <a:effectLst>
                  <a:outerShdw blurRad="38100" dist="38100" dir="2700000" algn="tl">
                    <a:srgbClr val="C0C0C0"/>
                  </a:outerShdw>
                </a:effectLst>
                <a:latin typeface="Times New Roman" pitchFamily="18" charset="0"/>
              </a:rPr>
              <a:t> </a:t>
            </a:r>
            <a:r>
              <a:rPr lang="en-US" sz="2800" dirty="0" err="1" smtClean="0">
                <a:solidFill>
                  <a:srgbClr val="0000FF"/>
                </a:solidFill>
                <a:effectLst>
                  <a:outerShdw blurRad="38100" dist="38100" dir="2700000" algn="tl">
                    <a:srgbClr val="C0C0C0"/>
                  </a:outerShdw>
                </a:effectLst>
                <a:latin typeface="Times New Roman" pitchFamily="18" charset="0"/>
              </a:rPr>
              <a:t>Cắm</a:t>
            </a:r>
            <a:r>
              <a:rPr lang="en-US" sz="2800" dirty="0" smtClean="0">
                <a:solidFill>
                  <a:srgbClr val="0000FF"/>
                </a:solidFill>
                <a:effectLst>
                  <a:outerShdw blurRad="38100" dist="38100" dir="2700000" algn="tl">
                    <a:srgbClr val="C0C0C0"/>
                  </a:outerShdw>
                </a:effectLst>
                <a:latin typeface="Times New Roman" pitchFamily="18" charset="0"/>
              </a:rPr>
              <a:t> </a:t>
            </a:r>
            <a:r>
              <a:rPr lang="en-US" sz="2800" dirty="0" err="1" smtClean="0">
                <a:solidFill>
                  <a:srgbClr val="0000FF"/>
                </a:solidFill>
                <a:effectLst>
                  <a:outerShdw blurRad="38100" dist="38100" dir="2700000" algn="tl">
                    <a:srgbClr val="C0C0C0"/>
                  </a:outerShdw>
                </a:effectLst>
                <a:latin typeface="Times New Roman" pitchFamily="18" charset="0"/>
              </a:rPr>
              <a:t>cờ</a:t>
            </a:r>
            <a:r>
              <a:rPr lang="en-US" sz="2800" dirty="0" smtClean="0">
                <a:solidFill>
                  <a:srgbClr val="0000FF"/>
                </a:solidFill>
                <a:effectLst>
                  <a:outerShdw blurRad="38100" dist="38100" dir="2700000" algn="tl">
                    <a:srgbClr val="C0C0C0"/>
                  </a:outerShdw>
                </a:effectLst>
                <a:latin typeface="Times New Roman" pitchFamily="18" charset="0"/>
              </a:rPr>
              <a:t> </a:t>
            </a:r>
            <a:r>
              <a:rPr lang="en-US" sz="2800" dirty="0" err="1" smtClean="0">
                <a:solidFill>
                  <a:srgbClr val="0000FF"/>
                </a:solidFill>
                <a:effectLst>
                  <a:outerShdw blurRad="38100" dist="38100" dir="2700000" algn="tl">
                    <a:srgbClr val="C0C0C0"/>
                  </a:outerShdw>
                </a:effectLst>
                <a:latin typeface="Times New Roman" pitchFamily="18" charset="0"/>
              </a:rPr>
              <a:t>chiến</a:t>
            </a:r>
            <a:r>
              <a:rPr lang="en-US" sz="2800" dirty="0" smtClean="0">
                <a:solidFill>
                  <a:srgbClr val="0000FF"/>
                </a:solidFill>
                <a:effectLst>
                  <a:outerShdw blurRad="38100" dist="38100" dir="2700000" algn="tl">
                    <a:srgbClr val="C0C0C0"/>
                  </a:outerShdw>
                </a:effectLst>
                <a:latin typeface="Times New Roman" pitchFamily="18" charset="0"/>
              </a:rPr>
              <a:t> </a:t>
            </a:r>
            <a:br>
              <a:rPr lang="en-US" sz="2800" dirty="0" smtClean="0">
                <a:solidFill>
                  <a:srgbClr val="0000FF"/>
                </a:solidFill>
                <a:effectLst>
                  <a:outerShdw blurRad="38100" dist="38100" dir="2700000" algn="tl">
                    <a:srgbClr val="C0C0C0"/>
                  </a:outerShdw>
                </a:effectLst>
                <a:latin typeface="Times New Roman" pitchFamily="18" charset="0"/>
              </a:rPr>
            </a:br>
            <a:r>
              <a:rPr lang="en-US" sz="2800" dirty="0" err="1" smtClean="0">
                <a:solidFill>
                  <a:srgbClr val="0000FF"/>
                </a:solidFill>
                <a:effectLst>
                  <a:outerShdw blurRad="38100" dist="38100" dir="2700000" algn="tl">
                    <a:srgbClr val="C0C0C0"/>
                  </a:outerShdw>
                </a:effectLst>
                <a:latin typeface="Times New Roman" pitchFamily="18" charset="0"/>
              </a:rPr>
              <a:t>thắng</a:t>
            </a:r>
            <a:r>
              <a:rPr lang="en-US" sz="2800" dirty="0" smtClean="0">
                <a:solidFill>
                  <a:srgbClr val="0000FF"/>
                </a:solidFill>
                <a:effectLst>
                  <a:outerShdw blurRad="38100" dist="38100" dir="2700000" algn="tl">
                    <a:srgbClr val="C0C0C0"/>
                  </a:outerShdw>
                </a:effectLst>
                <a:latin typeface="Times New Roman" pitchFamily="18" charset="0"/>
              </a:rPr>
              <a:t> </a:t>
            </a:r>
            <a:r>
              <a:rPr lang="en-US" sz="2800" dirty="0" err="1" smtClean="0">
                <a:solidFill>
                  <a:srgbClr val="0000FF"/>
                </a:solidFill>
                <a:effectLst>
                  <a:outerShdw blurRad="38100" dist="38100" dir="2700000" algn="tl">
                    <a:srgbClr val="C0C0C0"/>
                  </a:outerShdw>
                </a:effectLst>
                <a:latin typeface="Times New Roman" pitchFamily="18" charset="0"/>
              </a:rPr>
              <a:t>trên</a:t>
            </a:r>
            <a:r>
              <a:rPr lang="en-US" sz="2800" dirty="0" smtClean="0">
                <a:solidFill>
                  <a:srgbClr val="0000FF"/>
                </a:solidFill>
                <a:effectLst>
                  <a:outerShdw blurRad="38100" dist="38100" dir="2700000" algn="tl">
                    <a:srgbClr val="C0C0C0"/>
                  </a:outerShdw>
                </a:effectLst>
                <a:latin typeface="Times New Roman" pitchFamily="18" charset="0"/>
              </a:rPr>
              <a:t> </a:t>
            </a:r>
            <a:r>
              <a:rPr lang="en-US" sz="2800" dirty="0" err="1" smtClean="0">
                <a:solidFill>
                  <a:srgbClr val="0000FF"/>
                </a:solidFill>
                <a:effectLst>
                  <a:outerShdw blurRad="38100" dist="38100" dir="2700000" algn="tl">
                    <a:srgbClr val="C0C0C0"/>
                  </a:outerShdw>
                </a:effectLst>
                <a:latin typeface="Times New Roman" pitchFamily="18" charset="0"/>
              </a:rPr>
              <a:t>đường</a:t>
            </a:r>
            <a:r>
              <a:rPr lang="en-US" sz="2800" dirty="0" smtClean="0">
                <a:solidFill>
                  <a:srgbClr val="0000FF"/>
                </a:solidFill>
                <a:effectLst>
                  <a:outerShdw blurRad="38100" dist="38100" dir="2700000" algn="tl">
                    <a:srgbClr val="C0C0C0"/>
                  </a:outerShdw>
                </a:effectLst>
                <a:latin typeface="Times New Roman" pitchFamily="18" charset="0"/>
              </a:rPr>
              <a:t> </a:t>
            </a:r>
            <a:r>
              <a:rPr lang="en-US" sz="2800" dirty="0" err="1" smtClean="0">
                <a:solidFill>
                  <a:srgbClr val="0000FF"/>
                </a:solidFill>
                <a:effectLst>
                  <a:outerShdw blurRad="38100" dist="38100" dir="2700000" algn="tl">
                    <a:srgbClr val="C0C0C0"/>
                  </a:outerShdw>
                </a:effectLst>
                <a:latin typeface="Times New Roman" pitchFamily="18" charset="0"/>
              </a:rPr>
              <a:t>Trường</a:t>
            </a:r>
            <a:r>
              <a:rPr lang="en-US" sz="2800" dirty="0" smtClean="0">
                <a:solidFill>
                  <a:srgbClr val="0000FF"/>
                </a:solidFill>
                <a:effectLst>
                  <a:outerShdw blurRad="38100" dist="38100" dir="2700000" algn="tl">
                    <a:srgbClr val="C0C0C0"/>
                  </a:outerShdw>
                </a:effectLst>
                <a:latin typeface="Times New Roman" pitchFamily="18" charset="0"/>
              </a:rPr>
              <a:t> </a:t>
            </a:r>
            <a:r>
              <a:rPr lang="en-US" sz="2800" dirty="0" err="1" smtClean="0">
                <a:solidFill>
                  <a:srgbClr val="0000FF"/>
                </a:solidFill>
                <a:effectLst>
                  <a:outerShdw blurRad="38100" dist="38100" dir="2700000" algn="tl">
                    <a:srgbClr val="C0C0C0"/>
                  </a:outerShdw>
                </a:effectLst>
                <a:latin typeface="Times New Roman" pitchFamily="18" charset="0"/>
              </a:rPr>
              <a:t>Sơn</a:t>
            </a:r>
            <a:endParaRPr lang="en-US" sz="2800" dirty="0" smtClean="0">
              <a:solidFill>
                <a:srgbClr val="0000FF"/>
              </a:solidFill>
              <a:effectLst>
                <a:outerShdw blurRad="38100" dist="38100" dir="2700000" algn="tl">
                  <a:srgbClr val="C0C0C0"/>
                </a:outerShdw>
              </a:effectLst>
              <a:latin typeface="Times New Roman" pitchFamily="18" charset="0"/>
            </a:endParaRPr>
          </a:p>
        </p:txBody>
      </p:sp>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8" name="Rectangle 7"/>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Times New Roman" pitchFamily="18" charset="0"/>
            </a:endParaRPr>
          </a:p>
        </p:txBody>
      </p:sp>
    </p:spTree>
    <p:extLst>
      <p:ext uri="{BB962C8B-B14F-4D97-AF65-F5344CB8AC3E}">
        <p14:creationId xmlns:p14="http://schemas.microsoft.com/office/powerpoint/2010/main" val="37110004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500" decel="50000" fill="hold">
                                          <p:stCondLst>
                                            <p:cond delay="0"/>
                                          </p:stCondLst>
                                        </p:cTn>
                                        <p:tgtEl>
                                          <p:spTgt spid="1126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26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269"/>
                                        </p:tgtEl>
                                        <p:attrNameLst>
                                          <p:attrName>ppt_w</p:attrName>
                                        </p:attrNameLst>
                                      </p:cBhvr>
                                      <p:tavLst>
                                        <p:tav tm="0">
                                          <p:val>
                                            <p:strVal val="#ppt_w*.05"/>
                                          </p:val>
                                        </p:tav>
                                        <p:tav tm="100000">
                                          <p:val>
                                            <p:strVal val="#ppt_w"/>
                                          </p:val>
                                        </p:tav>
                                      </p:tavLst>
                                    </p:anim>
                                    <p:anim calcmode="lin" valueType="num">
                                      <p:cBhvr>
                                        <p:cTn id="10" dur="1000" fill="hold"/>
                                        <p:tgtEl>
                                          <p:spTgt spid="1126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26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26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26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26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273"/>
                                        </p:tgtEl>
                                        <p:attrNameLst>
                                          <p:attrName>style.visibility</p:attrName>
                                        </p:attrNameLst>
                                      </p:cBhvr>
                                      <p:to>
                                        <p:strVal val="visible"/>
                                      </p:to>
                                    </p:set>
                                    <p:animEffect transition="in" filter="fade">
                                      <p:cBhvr>
                                        <p:cTn id="18" dur="1000"/>
                                        <p:tgtEl>
                                          <p:spTgt spid="11273"/>
                                        </p:tgtEl>
                                      </p:cBhvr>
                                    </p:animEffect>
                                  </p:childTnLst>
                                </p:cTn>
                              </p:par>
                            </p:childTnLst>
                          </p:cTn>
                        </p:par>
                        <p:par>
                          <p:cTn id="19" fill="hold" nodeType="afterGroup">
                            <p:stCondLst>
                              <p:cond delay="2000"/>
                            </p:stCondLst>
                            <p:childTnLst>
                              <p:par>
                                <p:cTn id="20" presetID="23" presetClass="entr" presetSubtype="528" fill="hold" nodeType="afterEffect">
                                  <p:stCondLst>
                                    <p:cond delay="0"/>
                                  </p:stCondLst>
                                  <p:childTnLst>
                                    <p:set>
                                      <p:cBhvr>
                                        <p:cTn id="21" dur="1" fill="hold">
                                          <p:stCondLst>
                                            <p:cond delay="0"/>
                                          </p:stCondLst>
                                        </p:cTn>
                                        <p:tgtEl>
                                          <p:spTgt spid="11270"/>
                                        </p:tgtEl>
                                        <p:attrNameLst>
                                          <p:attrName>style.visibility</p:attrName>
                                        </p:attrNameLst>
                                      </p:cBhvr>
                                      <p:to>
                                        <p:strVal val="visible"/>
                                      </p:to>
                                    </p:set>
                                    <p:anim calcmode="lin" valueType="num">
                                      <p:cBhvr>
                                        <p:cTn id="22" dur="1000" fill="hold"/>
                                        <p:tgtEl>
                                          <p:spTgt spid="11270"/>
                                        </p:tgtEl>
                                        <p:attrNameLst>
                                          <p:attrName>ppt_w</p:attrName>
                                        </p:attrNameLst>
                                      </p:cBhvr>
                                      <p:tavLst>
                                        <p:tav tm="0">
                                          <p:val>
                                            <p:fltVal val="0"/>
                                          </p:val>
                                        </p:tav>
                                        <p:tav tm="100000">
                                          <p:val>
                                            <p:strVal val="#ppt_w"/>
                                          </p:val>
                                        </p:tav>
                                      </p:tavLst>
                                    </p:anim>
                                    <p:anim calcmode="lin" valueType="num">
                                      <p:cBhvr>
                                        <p:cTn id="23" dur="1000" fill="hold"/>
                                        <p:tgtEl>
                                          <p:spTgt spid="11270"/>
                                        </p:tgtEl>
                                        <p:attrNameLst>
                                          <p:attrName>ppt_h</p:attrName>
                                        </p:attrNameLst>
                                      </p:cBhvr>
                                      <p:tavLst>
                                        <p:tav tm="0">
                                          <p:val>
                                            <p:fltVal val="0"/>
                                          </p:val>
                                        </p:tav>
                                        <p:tav tm="100000">
                                          <p:val>
                                            <p:strVal val="#ppt_h"/>
                                          </p:val>
                                        </p:tav>
                                      </p:tavLst>
                                    </p:anim>
                                    <p:anim calcmode="lin" valueType="num">
                                      <p:cBhvr>
                                        <p:cTn id="24" dur="1000" fill="hold"/>
                                        <p:tgtEl>
                                          <p:spTgt spid="11270"/>
                                        </p:tgtEl>
                                        <p:attrNameLst>
                                          <p:attrName>ppt_x</p:attrName>
                                        </p:attrNameLst>
                                      </p:cBhvr>
                                      <p:tavLst>
                                        <p:tav tm="0">
                                          <p:val>
                                            <p:fltVal val="0.5"/>
                                          </p:val>
                                        </p:tav>
                                        <p:tav tm="100000">
                                          <p:val>
                                            <p:strVal val="#ppt_x"/>
                                          </p:val>
                                        </p:tav>
                                      </p:tavLst>
                                    </p:anim>
                                    <p:anim calcmode="lin" valueType="num">
                                      <p:cBhvr>
                                        <p:cTn id="25" dur="1000" fill="hold"/>
                                        <p:tgtEl>
                                          <p:spTgt spid="1127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3" descr="Untitle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40957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74" descr="Untitle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3462" y="249428"/>
            <a:ext cx="3933825" cy="607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Line 6"/>
          <p:cNvSpPr>
            <a:spLocks noChangeShapeType="1"/>
          </p:cNvSpPr>
          <p:nvPr/>
        </p:nvSpPr>
        <p:spPr bwMode="auto">
          <a:xfrm>
            <a:off x="4457700" y="0"/>
            <a:ext cx="38100" cy="6934200"/>
          </a:xfrm>
          <a:prstGeom prst="line">
            <a:avLst/>
          </a:prstGeom>
          <a:noFill/>
          <a:ln w="38100" cap="rnd">
            <a:solidFill>
              <a:srgbClr val="FF33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47" name="WordArt 7"/>
          <p:cNvSpPr>
            <a:spLocks noChangeArrowheads="1" noChangeShapeType="1" noTextEdit="1"/>
          </p:cNvSpPr>
          <p:nvPr/>
        </p:nvSpPr>
        <p:spPr bwMode="auto">
          <a:xfrm>
            <a:off x="228600" y="457200"/>
            <a:ext cx="4095750" cy="1604963"/>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vi-VN" sz="3600" kern="10">
                <a:ln w="9525">
                  <a:round/>
                  <a:headEnd/>
                  <a:tailEnd/>
                </a:ln>
                <a:gradFill rotWithShape="1">
                  <a:gsLst>
                    <a:gs pos="0">
                      <a:srgbClr val="FFE701"/>
                    </a:gs>
                    <a:gs pos="100000">
                      <a:srgbClr val="FE3E02"/>
                    </a:gs>
                  </a:gsLst>
                  <a:lin ang="5400000" scaled="1"/>
                </a:gradFill>
                <a:latin typeface="Times New Roman"/>
                <a:cs typeface="Times New Roman"/>
              </a:rPr>
              <a:t>Đội Đông Trường Sơn</a:t>
            </a:r>
            <a:endParaRPr lang="en-US" sz="3600" kern="10">
              <a:ln w="9525">
                <a:round/>
                <a:headEnd/>
                <a:tailEnd/>
              </a:ln>
              <a:gradFill rotWithShape="1">
                <a:gsLst>
                  <a:gs pos="0">
                    <a:srgbClr val="FFE701"/>
                  </a:gs>
                  <a:gs pos="100000">
                    <a:srgbClr val="FE3E02"/>
                  </a:gs>
                </a:gsLst>
                <a:lin ang="5400000" scaled="1"/>
              </a:gradFill>
              <a:latin typeface="Times New Roman"/>
              <a:cs typeface="Times New Roman"/>
            </a:endParaRPr>
          </a:p>
        </p:txBody>
      </p:sp>
      <p:sp>
        <p:nvSpPr>
          <p:cNvPr id="10308" name="WordArt 68"/>
          <p:cNvSpPr>
            <a:spLocks noChangeArrowheads="1" noChangeShapeType="1" noTextEdit="1"/>
          </p:cNvSpPr>
          <p:nvPr/>
        </p:nvSpPr>
        <p:spPr bwMode="auto">
          <a:xfrm>
            <a:off x="4800600" y="228600"/>
            <a:ext cx="3771900" cy="1604963"/>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vi-VN" sz="3600" kern="10">
                <a:ln w="9525">
                  <a:round/>
                  <a:headEnd/>
                  <a:tailEnd/>
                </a:ln>
                <a:gradFill rotWithShape="1">
                  <a:gsLst>
                    <a:gs pos="0">
                      <a:srgbClr val="FFE701"/>
                    </a:gs>
                    <a:gs pos="100000">
                      <a:srgbClr val="FE3E02"/>
                    </a:gs>
                  </a:gsLst>
                  <a:lin ang="5400000" scaled="1"/>
                </a:gradFill>
                <a:latin typeface="Times New Roman"/>
                <a:cs typeface="Times New Roman"/>
              </a:rPr>
              <a:t>Đội Tây Trường Sơn</a:t>
            </a:r>
            <a:endParaRPr lang="en-US" sz="3600" kern="10">
              <a:ln w="9525">
                <a:round/>
                <a:headEnd/>
                <a:tailEnd/>
              </a:ln>
              <a:gradFill rotWithShape="1">
                <a:gsLst>
                  <a:gs pos="0">
                    <a:srgbClr val="FFE701"/>
                  </a:gs>
                  <a:gs pos="100000">
                    <a:srgbClr val="FE3E02"/>
                  </a:gs>
                </a:gsLst>
                <a:lin ang="5400000" scaled="1"/>
              </a:gradFill>
              <a:latin typeface="Times New Roman"/>
              <a:cs typeface="Times New Roman"/>
            </a:endParaRPr>
          </a:p>
        </p:txBody>
      </p:sp>
      <p:sp>
        <p:nvSpPr>
          <p:cNvPr id="10259" name="Oval 19"/>
          <p:cNvSpPr>
            <a:spLocks noChangeArrowheads="1"/>
          </p:cNvSpPr>
          <p:nvPr/>
        </p:nvSpPr>
        <p:spPr bwMode="auto">
          <a:xfrm>
            <a:off x="1600200" y="2362200"/>
            <a:ext cx="304800" cy="228600"/>
          </a:xfrm>
          <a:prstGeom prst="ellipse">
            <a:avLst/>
          </a:prstGeom>
          <a:solidFill>
            <a:srgbClr val="FFFF00"/>
          </a:solidFill>
          <a:ln w="9525">
            <a:solidFill>
              <a:schemeClr val="tx1"/>
            </a:solidFill>
            <a:round/>
            <a:headEnd/>
            <a:tailEnd/>
          </a:ln>
        </p:spPr>
        <p:txBody>
          <a:bodyPr wrap="none" anchor="ctr"/>
          <a:lstStyle/>
          <a:p>
            <a:pPr algn="l"/>
            <a:endParaRPr lang="vi-VN">
              <a:latin typeface="Comic Sans MS" pitchFamily="66" charset="0"/>
            </a:endParaRPr>
          </a:p>
        </p:txBody>
      </p:sp>
      <p:sp>
        <p:nvSpPr>
          <p:cNvPr id="10260" name="Oval 20"/>
          <p:cNvSpPr>
            <a:spLocks noChangeArrowheads="1"/>
          </p:cNvSpPr>
          <p:nvPr/>
        </p:nvSpPr>
        <p:spPr bwMode="auto">
          <a:xfrm>
            <a:off x="2057400" y="2962275"/>
            <a:ext cx="304800" cy="228600"/>
          </a:xfrm>
          <a:prstGeom prst="ellipse">
            <a:avLst/>
          </a:prstGeom>
          <a:solidFill>
            <a:srgbClr val="FFFF00"/>
          </a:solidFill>
          <a:ln w="9525">
            <a:solidFill>
              <a:schemeClr val="tx1"/>
            </a:solidFill>
            <a:round/>
            <a:headEnd/>
            <a:tailEnd/>
          </a:ln>
        </p:spPr>
        <p:txBody>
          <a:bodyPr wrap="none" anchor="ctr"/>
          <a:lstStyle/>
          <a:p>
            <a:pPr algn="l"/>
            <a:endParaRPr lang="vi-VN">
              <a:latin typeface="Comic Sans MS" pitchFamily="66" charset="0"/>
            </a:endParaRPr>
          </a:p>
        </p:txBody>
      </p:sp>
      <p:sp>
        <p:nvSpPr>
          <p:cNvPr id="10261" name="Oval 21"/>
          <p:cNvSpPr>
            <a:spLocks noChangeArrowheads="1"/>
          </p:cNvSpPr>
          <p:nvPr/>
        </p:nvSpPr>
        <p:spPr bwMode="auto">
          <a:xfrm>
            <a:off x="2305050" y="4005263"/>
            <a:ext cx="304800" cy="228600"/>
          </a:xfrm>
          <a:prstGeom prst="ellipse">
            <a:avLst/>
          </a:prstGeom>
          <a:solidFill>
            <a:srgbClr val="FFFF00"/>
          </a:solidFill>
          <a:ln w="9525">
            <a:solidFill>
              <a:schemeClr val="tx1"/>
            </a:solidFill>
            <a:round/>
            <a:headEnd/>
            <a:tailEnd/>
          </a:ln>
        </p:spPr>
        <p:txBody>
          <a:bodyPr wrap="none" anchor="ctr"/>
          <a:lstStyle/>
          <a:p>
            <a:pPr algn="l"/>
            <a:endParaRPr lang="vi-VN">
              <a:latin typeface="Comic Sans MS" pitchFamily="66" charset="0"/>
            </a:endParaRPr>
          </a:p>
        </p:txBody>
      </p:sp>
      <p:sp>
        <p:nvSpPr>
          <p:cNvPr id="10262" name="Oval 22"/>
          <p:cNvSpPr>
            <a:spLocks noChangeArrowheads="1"/>
          </p:cNvSpPr>
          <p:nvPr/>
        </p:nvSpPr>
        <p:spPr bwMode="auto">
          <a:xfrm>
            <a:off x="1714500" y="4972050"/>
            <a:ext cx="304800" cy="228600"/>
          </a:xfrm>
          <a:prstGeom prst="ellipse">
            <a:avLst/>
          </a:prstGeom>
          <a:solidFill>
            <a:srgbClr val="FFFF00"/>
          </a:solidFill>
          <a:ln w="9525">
            <a:solidFill>
              <a:schemeClr val="tx1"/>
            </a:solidFill>
            <a:round/>
            <a:headEnd/>
            <a:tailEnd/>
          </a:ln>
        </p:spPr>
        <p:txBody>
          <a:bodyPr wrap="none" anchor="ctr"/>
          <a:lstStyle/>
          <a:p>
            <a:pPr algn="l"/>
            <a:endParaRPr lang="vi-VN">
              <a:latin typeface="Comic Sans MS" pitchFamily="66" charset="0"/>
            </a:endParaRPr>
          </a:p>
        </p:txBody>
      </p:sp>
      <p:sp>
        <p:nvSpPr>
          <p:cNvPr id="10287" name="Oval 47"/>
          <p:cNvSpPr>
            <a:spLocks noChangeArrowheads="1"/>
          </p:cNvSpPr>
          <p:nvPr/>
        </p:nvSpPr>
        <p:spPr bwMode="auto">
          <a:xfrm>
            <a:off x="6267450" y="4910138"/>
            <a:ext cx="304800" cy="228600"/>
          </a:xfrm>
          <a:prstGeom prst="ellipse">
            <a:avLst/>
          </a:prstGeom>
          <a:solidFill>
            <a:srgbClr val="FFFF00"/>
          </a:solidFill>
          <a:ln w="9525">
            <a:solidFill>
              <a:schemeClr val="tx1"/>
            </a:solidFill>
            <a:round/>
            <a:headEnd/>
            <a:tailEnd/>
          </a:ln>
        </p:spPr>
        <p:txBody>
          <a:bodyPr wrap="none" anchor="ctr"/>
          <a:lstStyle/>
          <a:p>
            <a:pPr algn="l"/>
            <a:endParaRPr lang="vi-VN">
              <a:latin typeface="Comic Sans MS" pitchFamily="66" charset="0"/>
            </a:endParaRPr>
          </a:p>
        </p:txBody>
      </p:sp>
      <p:sp>
        <p:nvSpPr>
          <p:cNvPr id="10286" name="Oval 46"/>
          <p:cNvSpPr>
            <a:spLocks noChangeArrowheads="1"/>
          </p:cNvSpPr>
          <p:nvPr/>
        </p:nvSpPr>
        <p:spPr bwMode="auto">
          <a:xfrm>
            <a:off x="6858000" y="3910013"/>
            <a:ext cx="304800" cy="228600"/>
          </a:xfrm>
          <a:prstGeom prst="ellipse">
            <a:avLst/>
          </a:prstGeom>
          <a:solidFill>
            <a:srgbClr val="FFFF00"/>
          </a:solidFill>
          <a:ln w="9525">
            <a:solidFill>
              <a:schemeClr val="tx1"/>
            </a:solidFill>
            <a:round/>
            <a:headEnd/>
            <a:tailEnd/>
          </a:ln>
        </p:spPr>
        <p:txBody>
          <a:bodyPr wrap="none" anchor="ctr"/>
          <a:lstStyle/>
          <a:p>
            <a:pPr algn="l"/>
            <a:endParaRPr lang="vi-VN">
              <a:latin typeface="Comic Sans MS" pitchFamily="66" charset="0"/>
            </a:endParaRPr>
          </a:p>
        </p:txBody>
      </p:sp>
      <p:sp>
        <p:nvSpPr>
          <p:cNvPr id="10285" name="Oval 45"/>
          <p:cNvSpPr>
            <a:spLocks noChangeArrowheads="1"/>
          </p:cNvSpPr>
          <p:nvPr/>
        </p:nvSpPr>
        <p:spPr bwMode="auto">
          <a:xfrm>
            <a:off x="6657975" y="3000375"/>
            <a:ext cx="304800" cy="228600"/>
          </a:xfrm>
          <a:prstGeom prst="ellipse">
            <a:avLst/>
          </a:prstGeom>
          <a:solidFill>
            <a:srgbClr val="FFFF00"/>
          </a:solidFill>
          <a:ln w="9525">
            <a:solidFill>
              <a:schemeClr val="tx1"/>
            </a:solidFill>
            <a:round/>
            <a:headEnd/>
            <a:tailEnd/>
          </a:ln>
        </p:spPr>
        <p:txBody>
          <a:bodyPr wrap="none" anchor="ctr"/>
          <a:lstStyle/>
          <a:p>
            <a:pPr algn="l"/>
            <a:endParaRPr lang="vi-VN">
              <a:latin typeface="Comic Sans MS" pitchFamily="66" charset="0"/>
            </a:endParaRPr>
          </a:p>
        </p:txBody>
      </p:sp>
      <p:sp>
        <p:nvSpPr>
          <p:cNvPr id="10284" name="Oval 44"/>
          <p:cNvSpPr>
            <a:spLocks noChangeArrowheads="1"/>
          </p:cNvSpPr>
          <p:nvPr/>
        </p:nvSpPr>
        <p:spPr bwMode="auto">
          <a:xfrm>
            <a:off x="6096000" y="2266950"/>
            <a:ext cx="304800" cy="228600"/>
          </a:xfrm>
          <a:prstGeom prst="ellipse">
            <a:avLst/>
          </a:prstGeom>
          <a:solidFill>
            <a:srgbClr val="FFFF00"/>
          </a:solidFill>
          <a:ln w="9525">
            <a:solidFill>
              <a:schemeClr val="tx1"/>
            </a:solidFill>
            <a:round/>
            <a:headEnd/>
            <a:tailEnd/>
          </a:ln>
        </p:spPr>
        <p:txBody>
          <a:bodyPr wrap="none" anchor="ctr"/>
          <a:lstStyle/>
          <a:p>
            <a:pPr algn="l"/>
            <a:endParaRPr lang="vi-VN">
              <a:latin typeface="Comic Sans MS" pitchFamily="66" charset="0"/>
            </a:endParaRPr>
          </a:p>
        </p:txBody>
      </p:sp>
    </p:spTree>
    <p:extLst>
      <p:ext uri="{BB962C8B-B14F-4D97-AF65-F5344CB8AC3E}">
        <p14:creationId xmlns:p14="http://schemas.microsoft.com/office/powerpoint/2010/main" val="8469118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ox(in)">
                                      <p:cBhvr>
                                        <p:cTn id="7" dur="500"/>
                                        <p:tgtEl>
                                          <p:spTgt spid="1024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308"/>
                                        </p:tgtEl>
                                        <p:attrNameLst>
                                          <p:attrName>style.visibility</p:attrName>
                                        </p:attrNameLst>
                                      </p:cBhvr>
                                      <p:to>
                                        <p:strVal val="visible"/>
                                      </p:to>
                                    </p:set>
                                    <p:animEffect transition="in" filter="box(in)">
                                      <p:cBhvr>
                                        <p:cTn id="10" dur="500"/>
                                        <p:tgtEl>
                                          <p:spTgt spid="10308"/>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0246"/>
                                        </p:tgtEl>
                                        <p:attrNameLst>
                                          <p:attrName>style.visibility</p:attrName>
                                        </p:attrNameLst>
                                      </p:cBhvr>
                                      <p:to>
                                        <p:strVal val="visible"/>
                                      </p:to>
                                    </p:set>
                                    <p:animEffect transition="in" filter="strips(downLeft)">
                                      <p:cBhvr>
                                        <p:cTn id="13" dur="500"/>
                                        <p:tgtEl>
                                          <p:spTgt spid="1024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259"/>
                                        </p:tgtEl>
                                        <p:attrNameLst>
                                          <p:attrName>style.visibility</p:attrName>
                                        </p:attrNameLst>
                                      </p:cBhvr>
                                      <p:to>
                                        <p:strVal val="visible"/>
                                      </p:to>
                                    </p:set>
                                    <p:animEffect transition="in" filter="blinds(horizontal)">
                                      <p:cBhvr>
                                        <p:cTn id="18" dur="500"/>
                                        <p:tgtEl>
                                          <p:spTgt spid="1025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260"/>
                                        </p:tgtEl>
                                        <p:attrNameLst>
                                          <p:attrName>style.visibility</p:attrName>
                                        </p:attrNameLst>
                                      </p:cBhvr>
                                      <p:to>
                                        <p:strVal val="visible"/>
                                      </p:to>
                                    </p:set>
                                    <p:animEffect transition="in" filter="blinds(horizontal)">
                                      <p:cBhvr>
                                        <p:cTn id="21" dur="500"/>
                                        <p:tgtEl>
                                          <p:spTgt spid="1026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261"/>
                                        </p:tgtEl>
                                        <p:attrNameLst>
                                          <p:attrName>style.visibility</p:attrName>
                                        </p:attrNameLst>
                                      </p:cBhvr>
                                      <p:to>
                                        <p:strVal val="visible"/>
                                      </p:to>
                                    </p:set>
                                    <p:animEffect transition="in" filter="blinds(horizontal)">
                                      <p:cBhvr>
                                        <p:cTn id="24" dur="500"/>
                                        <p:tgtEl>
                                          <p:spTgt spid="1026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262"/>
                                        </p:tgtEl>
                                        <p:attrNameLst>
                                          <p:attrName>style.visibility</p:attrName>
                                        </p:attrNameLst>
                                      </p:cBhvr>
                                      <p:to>
                                        <p:strVal val="visible"/>
                                      </p:to>
                                    </p:set>
                                    <p:animEffect transition="in" filter="blinds(horizontal)">
                                      <p:cBhvr>
                                        <p:cTn id="27" dur="500"/>
                                        <p:tgtEl>
                                          <p:spTgt spid="1026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284"/>
                                        </p:tgtEl>
                                        <p:attrNameLst>
                                          <p:attrName>style.visibility</p:attrName>
                                        </p:attrNameLst>
                                      </p:cBhvr>
                                      <p:to>
                                        <p:strVal val="visible"/>
                                      </p:to>
                                    </p:set>
                                    <p:animEffect transition="in" filter="blinds(horizontal)">
                                      <p:cBhvr>
                                        <p:cTn id="30" dur="500"/>
                                        <p:tgtEl>
                                          <p:spTgt spid="1028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285"/>
                                        </p:tgtEl>
                                        <p:attrNameLst>
                                          <p:attrName>style.visibility</p:attrName>
                                        </p:attrNameLst>
                                      </p:cBhvr>
                                      <p:to>
                                        <p:strVal val="visible"/>
                                      </p:to>
                                    </p:set>
                                    <p:animEffect transition="in" filter="blinds(horizontal)">
                                      <p:cBhvr>
                                        <p:cTn id="33" dur="500"/>
                                        <p:tgtEl>
                                          <p:spTgt spid="1028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286"/>
                                        </p:tgtEl>
                                        <p:attrNameLst>
                                          <p:attrName>style.visibility</p:attrName>
                                        </p:attrNameLst>
                                      </p:cBhvr>
                                      <p:to>
                                        <p:strVal val="visible"/>
                                      </p:to>
                                    </p:set>
                                    <p:animEffect transition="in" filter="blinds(horizontal)">
                                      <p:cBhvr>
                                        <p:cTn id="36" dur="500"/>
                                        <p:tgtEl>
                                          <p:spTgt spid="1028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0287"/>
                                        </p:tgtEl>
                                        <p:attrNameLst>
                                          <p:attrName>style.visibility</p:attrName>
                                        </p:attrNameLst>
                                      </p:cBhvr>
                                      <p:to>
                                        <p:strVal val="visible"/>
                                      </p:to>
                                    </p:set>
                                    <p:animEffect transition="in" filter="blinds(horizontal)">
                                      <p:cBhvr>
                                        <p:cTn id="39" dur="500"/>
                                        <p:tgtEl>
                                          <p:spTgt spid="10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10308" grpId="0" animBg="1"/>
      <p:bldP spid="10259" grpId="0" animBg="1"/>
      <p:bldP spid="10260" grpId="0" animBg="1"/>
      <p:bldP spid="10261" grpId="0" animBg="1"/>
      <p:bldP spid="10262" grpId="0" animBg="1"/>
      <p:bldP spid="10287" grpId="0" animBg="1"/>
      <p:bldP spid="10286" grpId="0" animBg="1"/>
      <p:bldP spid="10285" grpId="0" animBg="1"/>
      <p:bldP spid="1028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Untitle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248076"/>
            <a:ext cx="4164331"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descr="Untitle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28600"/>
            <a:ext cx="4038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Line 5"/>
          <p:cNvSpPr>
            <a:spLocks noChangeShapeType="1"/>
          </p:cNvSpPr>
          <p:nvPr/>
        </p:nvSpPr>
        <p:spPr bwMode="auto">
          <a:xfrm>
            <a:off x="4457700" y="0"/>
            <a:ext cx="38100" cy="6248400"/>
          </a:xfrm>
          <a:prstGeom prst="line">
            <a:avLst/>
          </a:prstGeom>
          <a:noFill/>
          <a:ln w="38100" cap="rnd">
            <a:solidFill>
              <a:srgbClr val="FF3300"/>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grpSp>
        <p:nvGrpSpPr>
          <p:cNvPr id="2" name="Group 7"/>
          <p:cNvGrpSpPr>
            <a:grpSpLocks/>
          </p:cNvGrpSpPr>
          <p:nvPr/>
        </p:nvGrpSpPr>
        <p:grpSpPr bwMode="auto">
          <a:xfrm>
            <a:off x="95250" y="5943600"/>
            <a:ext cx="9144000" cy="723900"/>
            <a:chOff x="576" y="3600"/>
            <a:chExt cx="4800" cy="324"/>
          </a:xfrm>
        </p:grpSpPr>
        <p:sp>
          <p:nvSpPr>
            <p:cNvPr id="41009" name="Rectangle 8"/>
            <p:cNvSpPr>
              <a:spLocks noChangeArrowheads="1"/>
            </p:cNvSpPr>
            <p:nvPr/>
          </p:nvSpPr>
          <p:spPr bwMode="auto">
            <a:xfrm>
              <a:off x="576" y="3600"/>
              <a:ext cx="4800" cy="324"/>
            </a:xfrm>
            <a:prstGeom prst="rect">
              <a:avLst/>
            </a:prstGeom>
            <a:solidFill>
              <a:srgbClr val="FFFF00"/>
            </a:solidFill>
            <a:ln w="9525">
              <a:solidFill>
                <a:schemeClr val="tx1"/>
              </a:solidFill>
              <a:miter lim="800000"/>
              <a:headEnd/>
              <a:tailEnd/>
            </a:ln>
          </p:spPr>
          <p:txBody>
            <a:bodyPr wrap="none" anchor="ctr"/>
            <a:lstStyle/>
            <a:p>
              <a:pPr algn="ctr" eaLnBrk="1" hangingPunct="1"/>
              <a:endParaRPr lang="vi-VN">
                <a:solidFill>
                  <a:srgbClr val="0000FF"/>
                </a:solidFill>
                <a:latin typeface="Times New Roman" pitchFamily="18" charset="0"/>
                <a:cs typeface="Times New Roman" pitchFamily="18" charset="0"/>
              </a:endParaRPr>
            </a:p>
          </p:txBody>
        </p:sp>
        <p:sp>
          <p:nvSpPr>
            <p:cNvPr id="41010" name="WordArt 9">
              <a:hlinkClick r:id="rId4" action="ppaction://hlinksldjump" tooltip="Câu 1"/>
            </p:cNvPr>
            <p:cNvSpPr>
              <a:spLocks noChangeArrowheads="1" noChangeShapeType="1" noTextEdit="1"/>
            </p:cNvSpPr>
            <p:nvPr/>
          </p:nvSpPr>
          <p:spPr bwMode="auto">
            <a:xfrm>
              <a:off x="984" y="3636"/>
              <a:ext cx="192" cy="264"/>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Times New Roman" pitchFamily="18" charset="0"/>
                  <a:cs typeface="Times New Roman" pitchFamily="18" charset="0"/>
                </a:rPr>
                <a:t>1</a:t>
              </a:r>
            </a:p>
          </p:txBody>
        </p:sp>
        <p:sp>
          <p:nvSpPr>
            <p:cNvPr id="41011" name="WordArt 10">
              <a:hlinkClick r:id="rId5" action="ppaction://hlinksldjump" tooltip="Câu 2"/>
            </p:cNvPr>
            <p:cNvSpPr>
              <a:spLocks noChangeArrowheads="1" noChangeShapeType="1" noTextEdit="1"/>
            </p:cNvSpPr>
            <p:nvPr/>
          </p:nvSpPr>
          <p:spPr bwMode="auto">
            <a:xfrm>
              <a:off x="1824" y="3636"/>
              <a:ext cx="192" cy="264"/>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Times New Roman" pitchFamily="18" charset="0"/>
                  <a:cs typeface="Times New Roman" pitchFamily="18" charset="0"/>
                </a:rPr>
                <a:t>2</a:t>
              </a:r>
            </a:p>
          </p:txBody>
        </p:sp>
        <p:sp>
          <p:nvSpPr>
            <p:cNvPr id="41012" name="WordArt 11">
              <a:hlinkClick r:id="rId6" action="ppaction://hlinksldjump" tooltip="Câu 3"/>
            </p:cNvPr>
            <p:cNvSpPr>
              <a:spLocks noChangeArrowheads="1" noChangeShapeType="1" noTextEdit="1"/>
            </p:cNvSpPr>
            <p:nvPr/>
          </p:nvSpPr>
          <p:spPr bwMode="auto">
            <a:xfrm>
              <a:off x="2640" y="3636"/>
              <a:ext cx="192" cy="264"/>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Times New Roman" pitchFamily="18" charset="0"/>
                  <a:cs typeface="Times New Roman" pitchFamily="18" charset="0"/>
                </a:rPr>
                <a:t>3</a:t>
              </a:r>
            </a:p>
          </p:txBody>
        </p:sp>
        <p:sp>
          <p:nvSpPr>
            <p:cNvPr id="41013" name="WordArt 12">
              <a:hlinkClick r:id="rId7" action="ppaction://hlinksldjump" tooltip="Câu 4"/>
            </p:cNvPr>
            <p:cNvSpPr>
              <a:spLocks noChangeArrowheads="1" noChangeShapeType="1" noTextEdit="1"/>
            </p:cNvSpPr>
            <p:nvPr/>
          </p:nvSpPr>
          <p:spPr bwMode="auto">
            <a:xfrm>
              <a:off x="3600" y="3636"/>
              <a:ext cx="192" cy="264"/>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dist="35921" dir="2700000" algn="ctr" rotWithShape="0">
                      <a:srgbClr val="808080">
                        <a:alpha val="79999"/>
                      </a:srgbClr>
                    </a:outerShdw>
                  </a:effectLst>
                  <a:latin typeface="Times New Roman" pitchFamily="18" charset="0"/>
                  <a:cs typeface="Times New Roman" pitchFamily="18" charset="0"/>
                </a:rPr>
                <a:t>4</a:t>
              </a:r>
            </a:p>
          </p:txBody>
        </p:sp>
        <p:sp>
          <p:nvSpPr>
            <p:cNvPr id="41014" name="WordArt 13">
              <a:hlinkClick r:id="rId8" action="ppaction://hlinksldjump" tooltip="Ket thuc tro choi"/>
            </p:cNvPr>
            <p:cNvSpPr>
              <a:spLocks noChangeArrowheads="1" noChangeShapeType="1" noTextEdit="1"/>
            </p:cNvSpPr>
            <p:nvPr/>
          </p:nvSpPr>
          <p:spPr bwMode="auto">
            <a:xfrm>
              <a:off x="4320" y="3636"/>
              <a:ext cx="1008" cy="264"/>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pitchFamily="18" charset="0"/>
                  <a:cs typeface="Times New Roman" pitchFamily="18" charset="0"/>
                </a:rPr>
                <a:t>Xong trò chơi</a:t>
              </a:r>
              <a:endParaRPr lang="en-US" sz="3600" kern="1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pitchFamily="18" charset="0"/>
                <a:cs typeface="Times New Roman" pitchFamily="18" charset="0"/>
              </a:endParaRPr>
            </a:p>
          </p:txBody>
        </p:sp>
      </p:grpSp>
      <p:sp>
        <p:nvSpPr>
          <p:cNvPr id="101391" name="Oval 15"/>
          <p:cNvSpPr>
            <a:spLocks noChangeArrowheads="1"/>
          </p:cNvSpPr>
          <p:nvPr/>
        </p:nvSpPr>
        <p:spPr bwMode="auto">
          <a:xfrm>
            <a:off x="1600200" y="2362200"/>
            <a:ext cx="304800" cy="228600"/>
          </a:xfrm>
          <a:prstGeom prst="ellipse">
            <a:avLst/>
          </a:prstGeom>
          <a:solidFill>
            <a:srgbClr val="FFFF00"/>
          </a:solidFill>
          <a:ln w="9525">
            <a:solidFill>
              <a:schemeClr val="tx1"/>
            </a:solidFill>
            <a:round/>
            <a:headEnd/>
            <a:tailEnd/>
          </a:ln>
        </p:spPr>
        <p:txBody>
          <a:bodyPr wrap="none" anchor="ctr"/>
          <a:lstStyle/>
          <a:p>
            <a:pPr algn="l"/>
            <a:endParaRPr lang="vi-VN">
              <a:latin typeface="Times New Roman" pitchFamily="18" charset="0"/>
              <a:cs typeface="Times New Roman" pitchFamily="18" charset="0"/>
            </a:endParaRPr>
          </a:p>
        </p:txBody>
      </p:sp>
      <p:sp>
        <p:nvSpPr>
          <p:cNvPr id="101392" name="Oval 16"/>
          <p:cNvSpPr>
            <a:spLocks noChangeArrowheads="1"/>
          </p:cNvSpPr>
          <p:nvPr/>
        </p:nvSpPr>
        <p:spPr bwMode="auto">
          <a:xfrm>
            <a:off x="2057400" y="2962275"/>
            <a:ext cx="304800" cy="228600"/>
          </a:xfrm>
          <a:prstGeom prst="ellipse">
            <a:avLst/>
          </a:prstGeom>
          <a:solidFill>
            <a:srgbClr val="FFFF00"/>
          </a:solidFill>
          <a:ln w="9525">
            <a:solidFill>
              <a:schemeClr val="tx1"/>
            </a:solidFill>
            <a:round/>
            <a:headEnd/>
            <a:tailEnd/>
          </a:ln>
        </p:spPr>
        <p:txBody>
          <a:bodyPr wrap="none" anchor="ctr"/>
          <a:lstStyle/>
          <a:p>
            <a:pPr algn="l"/>
            <a:endParaRPr lang="vi-VN">
              <a:latin typeface="Times New Roman" pitchFamily="18" charset="0"/>
              <a:cs typeface="Times New Roman" pitchFamily="18" charset="0"/>
            </a:endParaRPr>
          </a:p>
        </p:txBody>
      </p:sp>
      <p:sp>
        <p:nvSpPr>
          <p:cNvPr id="101393" name="Oval 17"/>
          <p:cNvSpPr>
            <a:spLocks noChangeArrowheads="1"/>
          </p:cNvSpPr>
          <p:nvPr/>
        </p:nvSpPr>
        <p:spPr bwMode="auto">
          <a:xfrm>
            <a:off x="2305050" y="4005263"/>
            <a:ext cx="304800" cy="228600"/>
          </a:xfrm>
          <a:prstGeom prst="ellipse">
            <a:avLst/>
          </a:prstGeom>
          <a:solidFill>
            <a:srgbClr val="FFFF00"/>
          </a:solidFill>
          <a:ln w="9525">
            <a:solidFill>
              <a:schemeClr val="tx1"/>
            </a:solidFill>
            <a:round/>
            <a:headEnd/>
            <a:tailEnd/>
          </a:ln>
        </p:spPr>
        <p:txBody>
          <a:bodyPr wrap="none" anchor="ctr"/>
          <a:lstStyle/>
          <a:p>
            <a:pPr algn="l"/>
            <a:endParaRPr lang="vi-VN">
              <a:latin typeface="Times New Roman" pitchFamily="18" charset="0"/>
              <a:cs typeface="Times New Roman" pitchFamily="18" charset="0"/>
            </a:endParaRPr>
          </a:p>
        </p:txBody>
      </p:sp>
      <p:sp>
        <p:nvSpPr>
          <p:cNvPr id="101394" name="Oval 18"/>
          <p:cNvSpPr>
            <a:spLocks noChangeArrowheads="1"/>
          </p:cNvSpPr>
          <p:nvPr/>
        </p:nvSpPr>
        <p:spPr bwMode="auto">
          <a:xfrm>
            <a:off x="1714500" y="4972050"/>
            <a:ext cx="304800" cy="228600"/>
          </a:xfrm>
          <a:prstGeom prst="ellipse">
            <a:avLst/>
          </a:prstGeom>
          <a:solidFill>
            <a:srgbClr val="FFFF00"/>
          </a:solidFill>
          <a:ln w="9525">
            <a:solidFill>
              <a:schemeClr val="tx1"/>
            </a:solidFill>
            <a:round/>
            <a:headEnd/>
            <a:tailEnd/>
          </a:ln>
        </p:spPr>
        <p:txBody>
          <a:bodyPr wrap="none" anchor="ctr"/>
          <a:lstStyle/>
          <a:p>
            <a:pPr algn="l"/>
            <a:endParaRPr lang="vi-VN">
              <a:latin typeface="Times New Roman" pitchFamily="18" charset="0"/>
              <a:cs typeface="Times New Roman" pitchFamily="18" charset="0"/>
            </a:endParaRPr>
          </a:p>
        </p:txBody>
      </p:sp>
      <p:grpSp>
        <p:nvGrpSpPr>
          <p:cNvPr id="3" name="Group 19"/>
          <p:cNvGrpSpPr>
            <a:grpSpLocks/>
          </p:cNvGrpSpPr>
          <p:nvPr/>
        </p:nvGrpSpPr>
        <p:grpSpPr bwMode="auto">
          <a:xfrm>
            <a:off x="1752600" y="1828800"/>
            <a:ext cx="609600" cy="714375"/>
            <a:chOff x="2304" y="702"/>
            <a:chExt cx="384" cy="450"/>
          </a:xfrm>
        </p:grpSpPr>
        <p:sp>
          <p:nvSpPr>
            <p:cNvPr id="41006" name="Rectangle 20"/>
            <p:cNvSpPr>
              <a:spLocks noChangeArrowheads="1"/>
            </p:cNvSpPr>
            <p:nvPr/>
          </p:nvSpPr>
          <p:spPr bwMode="auto">
            <a:xfrm>
              <a:off x="2304" y="720"/>
              <a:ext cx="384" cy="240"/>
            </a:xfrm>
            <a:prstGeom prst="rect">
              <a:avLst/>
            </a:prstGeom>
            <a:solidFill>
              <a:srgbClr val="FF3300"/>
            </a:solidFill>
            <a:ln w="9525">
              <a:solidFill>
                <a:schemeClr val="tx1"/>
              </a:solidFill>
              <a:miter lim="800000"/>
              <a:headEnd/>
              <a:tailEnd/>
            </a:ln>
          </p:spPr>
          <p:txBody>
            <a:bodyPr wrap="none" anchor="ctr"/>
            <a:lstStyle/>
            <a:p>
              <a:pPr algn="l"/>
              <a:endParaRPr lang="vi-VN">
                <a:latin typeface="Times New Roman" pitchFamily="18" charset="0"/>
                <a:cs typeface="Times New Roman" pitchFamily="18" charset="0"/>
              </a:endParaRPr>
            </a:p>
          </p:txBody>
        </p:sp>
        <p:sp>
          <p:nvSpPr>
            <p:cNvPr id="101397" name="AutoShape 21"/>
            <p:cNvSpPr>
              <a:spLocks noChangeArrowheads="1"/>
            </p:cNvSpPr>
            <p:nvPr/>
          </p:nvSpPr>
          <p:spPr bwMode="auto">
            <a:xfrm>
              <a:off x="2406" y="702"/>
              <a:ext cx="240" cy="240"/>
            </a:xfrm>
            <a:prstGeom prst="star5">
              <a:avLst/>
            </a:prstGeom>
            <a:solidFill>
              <a:srgbClr val="FFFF00"/>
            </a:solidFill>
            <a:ln w="9525">
              <a:noFill/>
              <a:miter lim="800000"/>
              <a:headEnd/>
              <a:tailEnd/>
            </a:ln>
            <a:effectLst/>
          </p:spPr>
          <p:txBody>
            <a:bodyPr wrap="none" anchor="ctr"/>
            <a:lstStyle/>
            <a:p>
              <a:pPr algn="l">
                <a:defRPr/>
              </a:pPr>
              <a:endParaRPr lang="vi-VN">
                <a:latin typeface="Times New Roman" pitchFamily="18" charset="0"/>
                <a:cs typeface="Times New Roman" pitchFamily="18" charset="0"/>
              </a:endParaRPr>
            </a:p>
          </p:txBody>
        </p:sp>
        <p:sp>
          <p:nvSpPr>
            <p:cNvPr id="41008" name="Line 22"/>
            <p:cNvSpPr>
              <a:spLocks noChangeShapeType="1"/>
            </p:cNvSpPr>
            <p:nvPr/>
          </p:nvSpPr>
          <p:spPr bwMode="auto">
            <a:xfrm>
              <a:off x="2304" y="72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grpSp>
      <p:grpSp>
        <p:nvGrpSpPr>
          <p:cNvPr id="4" name="Group 23"/>
          <p:cNvGrpSpPr>
            <a:grpSpLocks/>
          </p:cNvGrpSpPr>
          <p:nvPr/>
        </p:nvGrpSpPr>
        <p:grpSpPr bwMode="auto">
          <a:xfrm>
            <a:off x="2219325" y="2400300"/>
            <a:ext cx="609600" cy="714375"/>
            <a:chOff x="2304" y="702"/>
            <a:chExt cx="384" cy="450"/>
          </a:xfrm>
        </p:grpSpPr>
        <p:sp>
          <p:nvSpPr>
            <p:cNvPr id="41003" name="Rectangle 24"/>
            <p:cNvSpPr>
              <a:spLocks noChangeArrowheads="1"/>
            </p:cNvSpPr>
            <p:nvPr/>
          </p:nvSpPr>
          <p:spPr bwMode="auto">
            <a:xfrm>
              <a:off x="2304" y="720"/>
              <a:ext cx="384" cy="240"/>
            </a:xfrm>
            <a:prstGeom prst="rect">
              <a:avLst/>
            </a:prstGeom>
            <a:solidFill>
              <a:srgbClr val="FF3300"/>
            </a:solidFill>
            <a:ln w="9525">
              <a:solidFill>
                <a:schemeClr val="tx1"/>
              </a:solidFill>
              <a:miter lim="800000"/>
              <a:headEnd/>
              <a:tailEnd/>
            </a:ln>
          </p:spPr>
          <p:txBody>
            <a:bodyPr wrap="none" anchor="ctr"/>
            <a:lstStyle/>
            <a:p>
              <a:pPr algn="l"/>
              <a:endParaRPr lang="vi-VN">
                <a:latin typeface="Times New Roman" pitchFamily="18" charset="0"/>
                <a:cs typeface="Times New Roman" pitchFamily="18" charset="0"/>
              </a:endParaRPr>
            </a:p>
          </p:txBody>
        </p:sp>
        <p:sp>
          <p:nvSpPr>
            <p:cNvPr id="101401" name="AutoShape 25"/>
            <p:cNvSpPr>
              <a:spLocks noChangeArrowheads="1"/>
            </p:cNvSpPr>
            <p:nvPr/>
          </p:nvSpPr>
          <p:spPr bwMode="auto">
            <a:xfrm>
              <a:off x="2406" y="702"/>
              <a:ext cx="240" cy="240"/>
            </a:xfrm>
            <a:prstGeom prst="star5">
              <a:avLst/>
            </a:prstGeom>
            <a:solidFill>
              <a:srgbClr val="FFFF00"/>
            </a:solidFill>
            <a:ln w="9525">
              <a:noFill/>
              <a:miter lim="800000"/>
              <a:headEnd/>
              <a:tailEnd/>
            </a:ln>
            <a:effectLst/>
          </p:spPr>
          <p:txBody>
            <a:bodyPr wrap="none" anchor="ctr"/>
            <a:lstStyle/>
            <a:p>
              <a:pPr algn="l">
                <a:defRPr/>
              </a:pPr>
              <a:endParaRPr lang="vi-VN">
                <a:latin typeface="Times New Roman" pitchFamily="18" charset="0"/>
                <a:cs typeface="Times New Roman" pitchFamily="18" charset="0"/>
              </a:endParaRPr>
            </a:p>
          </p:txBody>
        </p:sp>
        <p:sp>
          <p:nvSpPr>
            <p:cNvPr id="41005" name="Line 26"/>
            <p:cNvSpPr>
              <a:spLocks noChangeShapeType="1"/>
            </p:cNvSpPr>
            <p:nvPr/>
          </p:nvSpPr>
          <p:spPr bwMode="auto">
            <a:xfrm>
              <a:off x="2304" y="72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grpSp>
      <p:grpSp>
        <p:nvGrpSpPr>
          <p:cNvPr id="5" name="Group 27"/>
          <p:cNvGrpSpPr>
            <a:grpSpLocks/>
          </p:cNvGrpSpPr>
          <p:nvPr/>
        </p:nvGrpSpPr>
        <p:grpSpPr bwMode="auto">
          <a:xfrm>
            <a:off x="2457450" y="3352800"/>
            <a:ext cx="609600" cy="714375"/>
            <a:chOff x="2304" y="702"/>
            <a:chExt cx="384" cy="450"/>
          </a:xfrm>
        </p:grpSpPr>
        <p:sp>
          <p:nvSpPr>
            <p:cNvPr id="41000" name="Rectangle 28"/>
            <p:cNvSpPr>
              <a:spLocks noChangeArrowheads="1"/>
            </p:cNvSpPr>
            <p:nvPr/>
          </p:nvSpPr>
          <p:spPr bwMode="auto">
            <a:xfrm>
              <a:off x="2304" y="720"/>
              <a:ext cx="384" cy="240"/>
            </a:xfrm>
            <a:prstGeom prst="rect">
              <a:avLst/>
            </a:prstGeom>
            <a:solidFill>
              <a:srgbClr val="FF3300"/>
            </a:solidFill>
            <a:ln w="9525">
              <a:solidFill>
                <a:schemeClr val="tx1"/>
              </a:solidFill>
              <a:miter lim="800000"/>
              <a:headEnd/>
              <a:tailEnd/>
            </a:ln>
          </p:spPr>
          <p:txBody>
            <a:bodyPr wrap="none" anchor="ctr"/>
            <a:lstStyle/>
            <a:p>
              <a:pPr algn="l"/>
              <a:endParaRPr lang="vi-VN">
                <a:latin typeface="Times New Roman" pitchFamily="18" charset="0"/>
                <a:cs typeface="Times New Roman" pitchFamily="18" charset="0"/>
              </a:endParaRPr>
            </a:p>
          </p:txBody>
        </p:sp>
        <p:sp>
          <p:nvSpPr>
            <p:cNvPr id="101405" name="AutoShape 29"/>
            <p:cNvSpPr>
              <a:spLocks noChangeArrowheads="1"/>
            </p:cNvSpPr>
            <p:nvPr/>
          </p:nvSpPr>
          <p:spPr bwMode="auto">
            <a:xfrm>
              <a:off x="2406" y="702"/>
              <a:ext cx="240" cy="240"/>
            </a:xfrm>
            <a:prstGeom prst="star5">
              <a:avLst/>
            </a:prstGeom>
            <a:solidFill>
              <a:srgbClr val="FFFF00"/>
            </a:solidFill>
            <a:ln w="9525">
              <a:noFill/>
              <a:miter lim="800000"/>
              <a:headEnd/>
              <a:tailEnd/>
            </a:ln>
            <a:effectLst/>
          </p:spPr>
          <p:txBody>
            <a:bodyPr wrap="none" anchor="ctr"/>
            <a:lstStyle/>
            <a:p>
              <a:pPr algn="l">
                <a:defRPr/>
              </a:pPr>
              <a:endParaRPr lang="vi-VN">
                <a:latin typeface="Times New Roman" pitchFamily="18" charset="0"/>
                <a:cs typeface="Times New Roman" pitchFamily="18" charset="0"/>
              </a:endParaRPr>
            </a:p>
          </p:txBody>
        </p:sp>
        <p:sp>
          <p:nvSpPr>
            <p:cNvPr id="41002" name="Line 30"/>
            <p:cNvSpPr>
              <a:spLocks noChangeShapeType="1"/>
            </p:cNvSpPr>
            <p:nvPr/>
          </p:nvSpPr>
          <p:spPr bwMode="auto">
            <a:xfrm>
              <a:off x="2304" y="72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grpSp>
      <p:grpSp>
        <p:nvGrpSpPr>
          <p:cNvPr id="6" name="Group 31"/>
          <p:cNvGrpSpPr>
            <a:grpSpLocks/>
          </p:cNvGrpSpPr>
          <p:nvPr/>
        </p:nvGrpSpPr>
        <p:grpSpPr bwMode="auto">
          <a:xfrm>
            <a:off x="1843088" y="4329113"/>
            <a:ext cx="609600" cy="714375"/>
            <a:chOff x="2304" y="702"/>
            <a:chExt cx="384" cy="450"/>
          </a:xfrm>
        </p:grpSpPr>
        <p:sp>
          <p:nvSpPr>
            <p:cNvPr id="40997" name="Rectangle 32"/>
            <p:cNvSpPr>
              <a:spLocks noChangeArrowheads="1"/>
            </p:cNvSpPr>
            <p:nvPr/>
          </p:nvSpPr>
          <p:spPr bwMode="auto">
            <a:xfrm>
              <a:off x="2304" y="720"/>
              <a:ext cx="384" cy="240"/>
            </a:xfrm>
            <a:prstGeom prst="rect">
              <a:avLst/>
            </a:prstGeom>
            <a:solidFill>
              <a:srgbClr val="FF3300"/>
            </a:solidFill>
            <a:ln w="9525">
              <a:solidFill>
                <a:schemeClr val="tx1"/>
              </a:solidFill>
              <a:miter lim="800000"/>
              <a:headEnd/>
              <a:tailEnd/>
            </a:ln>
          </p:spPr>
          <p:txBody>
            <a:bodyPr wrap="none" anchor="ctr"/>
            <a:lstStyle/>
            <a:p>
              <a:pPr algn="l"/>
              <a:endParaRPr lang="vi-VN">
                <a:latin typeface="Times New Roman" pitchFamily="18" charset="0"/>
                <a:cs typeface="Times New Roman" pitchFamily="18" charset="0"/>
              </a:endParaRPr>
            </a:p>
          </p:txBody>
        </p:sp>
        <p:sp>
          <p:nvSpPr>
            <p:cNvPr id="101409" name="AutoShape 33"/>
            <p:cNvSpPr>
              <a:spLocks noChangeArrowheads="1"/>
            </p:cNvSpPr>
            <p:nvPr/>
          </p:nvSpPr>
          <p:spPr bwMode="auto">
            <a:xfrm>
              <a:off x="2406" y="702"/>
              <a:ext cx="240" cy="240"/>
            </a:xfrm>
            <a:prstGeom prst="star5">
              <a:avLst/>
            </a:prstGeom>
            <a:solidFill>
              <a:srgbClr val="FFFF00"/>
            </a:solidFill>
            <a:ln w="9525">
              <a:noFill/>
              <a:miter lim="800000"/>
              <a:headEnd/>
              <a:tailEnd/>
            </a:ln>
            <a:effectLst/>
          </p:spPr>
          <p:txBody>
            <a:bodyPr wrap="none" anchor="ctr"/>
            <a:lstStyle/>
            <a:p>
              <a:pPr algn="l">
                <a:defRPr/>
              </a:pPr>
              <a:endParaRPr lang="vi-VN">
                <a:latin typeface="Times New Roman" pitchFamily="18" charset="0"/>
                <a:cs typeface="Times New Roman" pitchFamily="18" charset="0"/>
              </a:endParaRPr>
            </a:p>
          </p:txBody>
        </p:sp>
        <p:sp>
          <p:nvSpPr>
            <p:cNvPr id="40999" name="Line 34"/>
            <p:cNvSpPr>
              <a:spLocks noChangeShapeType="1"/>
            </p:cNvSpPr>
            <p:nvPr/>
          </p:nvSpPr>
          <p:spPr bwMode="auto">
            <a:xfrm>
              <a:off x="2304" y="72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grpSp>
      <p:sp>
        <p:nvSpPr>
          <p:cNvPr id="101412" name="Oval 36"/>
          <p:cNvSpPr>
            <a:spLocks noChangeArrowheads="1"/>
          </p:cNvSpPr>
          <p:nvPr/>
        </p:nvSpPr>
        <p:spPr bwMode="auto">
          <a:xfrm>
            <a:off x="6267450" y="4910138"/>
            <a:ext cx="304800" cy="228600"/>
          </a:xfrm>
          <a:prstGeom prst="ellipse">
            <a:avLst/>
          </a:prstGeom>
          <a:solidFill>
            <a:srgbClr val="FFFF00"/>
          </a:solidFill>
          <a:ln w="9525">
            <a:solidFill>
              <a:schemeClr val="tx1"/>
            </a:solidFill>
            <a:round/>
            <a:headEnd/>
            <a:tailEnd/>
          </a:ln>
        </p:spPr>
        <p:txBody>
          <a:bodyPr wrap="none" anchor="ctr"/>
          <a:lstStyle/>
          <a:p>
            <a:pPr algn="l"/>
            <a:endParaRPr lang="vi-VN">
              <a:latin typeface="Times New Roman" pitchFamily="18" charset="0"/>
              <a:cs typeface="Times New Roman" pitchFamily="18" charset="0"/>
            </a:endParaRPr>
          </a:p>
        </p:txBody>
      </p:sp>
      <p:grpSp>
        <p:nvGrpSpPr>
          <p:cNvPr id="7" name="Group 37"/>
          <p:cNvGrpSpPr>
            <a:grpSpLocks/>
          </p:cNvGrpSpPr>
          <p:nvPr/>
        </p:nvGrpSpPr>
        <p:grpSpPr bwMode="auto">
          <a:xfrm>
            <a:off x="6419850" y="4267200"/>
            <a:ext cx="609600" cy="714375"/>
            <a:chOff x="2304" y="702"/>
            <a:chExt cx="384" cy="450"/>
          </a:xfrm>
        </p:grpSpPr>
        <p:sp>
          <p:nvSpPr>
            <p:cNvPr id="40994" name="Rectangle 38"/>
            <p:cNvSpPr>
              <a:spLocks noChangeArrowheads="1"/>
            </p:cNvSpPr>
            <p:nvPr/>
          </p:nvSpPr>
          <p:spPr bwMode="auto">
            <a:xfrm>
              <a:off x="2304" y="720"/>
              <a:ext cx="384" cy="240"/>
            </a:xfrm>
            <a:prstGeom prst="rect">
              <a:avLst/>
            </a:prstGeom>
            <a:solidFill>
              <a:srgbClr val="FF3300"/>
            </a:solidFill>
            <a:ln w="9525">
              <a:solidFill>
                <a:schemeClr val="tx1"/>
              </a:solidFill>
              <a:miter lim="800000"/>
              <a:headEnd/>
              <a:tailEnd/>
            </a:ln>
          </p:spPr>
          <p:txBody>
            <a:bodyPr wrap="none" anchor="ctr"/>
            <a:lstStyle/>
            <a:p>
              <a:pPr algn="l"/>
              <a:endParaRPr lang="vi-VN">
                <a:latin typeface="Times New Roman" pitchFamily="18" charset="0"/>
                <a:cs typeface="Times New Roman" pitchFamily="18" charset="0"/>
              </a:endParaRPr>
            </a:p>
          </p:txBody>
        </p:sp>
        <p:sp>
          <p:nvSpPr>
            <p:cNvPr id="101415" name="AutoShape 39"/>
            <p:cNvSpPr>
              <a:spLocks noChangeArrowheads="1"/>
            </p:cNvSpPr>
            <p:nvPr/>
          </p:nvSpPr>
          <p:spPr bwMode="auto">
            <a:xfrm>
              <a:off x="2406" y="702"/>
              <a:ext cx="240" cy="240"/>
            </a:xfrm>
            <a:prstGeom prst="star5">
              <a:avLst/>
            </a:prstGeom>
            <a:solidFill>
              <a:srgbClr val="FFFF00"/>
            </a:solidFill>
            <a:ln w="9525">
              <a:noFill/>
              <a:miter lim="800000"/>
              <a:headEnd/>
              <a:tailEnd/>
            </a:ln>
            <a:effectLst/>
          </p:spPr>
          <p:txBody>
            <a:bodyPr wrap="none" anchor="ctr"/>
            <a:lstStyle/>
            <a:p>
              <a:pPr algn="l">
                <a:defRPr/>
              </a:pPr>
              <a:endParaRPr lang="vi-VN">
                <a:latin typeface="Times New Roman" pitchFamily="18" charset="0"/>
                <a:cs typeface="Times New Roman" pitchFamily="18" charset="0"/>
              </a:endParaRPr>
            </a:p>
          </p:txBody>
        </p:sp>
        <p:sp>
          <p:nvSpPr>
            <p:cNvPr id="40996" name="Line 40"/>
            <p:cNvSpPr>
              <a:spLocks noChangeShapeType="1"/>
            </p:cNvSpPr>
            <p:nvPr/>
          </p:nvSpPr>
          <p:spPr bwMode="auto">
            <a:xfrm>
              <a:off x="2304" y="72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grpSp>
      <p:sp>
        <p:nvSpPr>
          <p:cNvPr id="101417" name="Oval 41"/>
          <p:cNvSpPr>
            <a:spLocks noChangeArrowheads="1"/>
          </p:cNvSpPr>
          <p:nvPr/>
        </p:nvSpPr>
        <p:spPr bwMode="auto">
          <a:xfrm>
            <a:off x="6858000" y="3910013"/>
            <a:ext cx="304800" cy="228600"/>
          </a:xfrm>
          <a:prstGeom prst="ellipse">
            <a:avLst/>
          </a:prstGeom>
          <a:solidFill>
            <a:srgbClr val="FFFF00"/>
          </a:solidFill>
          <a:ln w="9525">
            <a:solidFill>
              <a:schemeClr val="tx1"/>
            </a:solidFill>
            <a:round/>
            <a:headEnd/>
            <a:tailEnd/>
          </a:ln>
        </p:spPr>
        <p:txBody>
          <a:bodyPr wrap="none" anchor="ctr"/>
          <a:lstStyle/>
          <a:p>
            <a:pPr algn="l"/>
            <a:endParaRPr lang="vi-VN">
              <a:latin typeface="Times New Roman" pitchFamily="18" charset="0"/>
              <a:cs typeface="Times New Roman" pitchFamily="18" charset="0"/>
            </a:endParaRPr>
          </a:p>
        </p:txBody>
      </p:sp>
      <p:grpSp>
        <p:nvGrpSpPr>
          <p:cNvPr id="8" name="Group 42"/>
          <p:cNvGrpSpPr>
            <a:grpSpLocks/>
          </p:cNvGrpSpPr>
          <p:nvPr/>
        </p:nvGrpSpPr>
        <p:grpSpPr bwMode="auto">
          <a:xfrm>
            <a:off x="7010400" y="3257550"/>
            <a:ext cx="609600" cy="714375"/>
            <a:chOff x="2304" y="702"/>
            <a:chExt cx="384" cy="450"/>
          </a:xfrm>
        </p:grpSpPr>
        <p:sp>
          <p:nvSpPr>
            <p:cNvPr id="40991" name="Rectangle 43"/>
            <p:cNvSpPr>
              <a:spLocks noChangeArrowheads="1"/>
            </p:cNvSpPr>
            <p:nvPr/>
          </p:nvSpPr>
          <p:spPr bwMode="auto">
            <a:xfrm>
              <a:off x="2304" y="720"/>
              <a:ext cx="384" cy="240"/>
            </a:xfrm>
            <a:prstGeom prst="rect">
              <a:avLst/>
            </a:prstGeom>
            <a:solidFill>
              <a:srgbClr val="FF3300"/>
            </a:solidFill>
            <a:ln w="9525">
              <a:solidFill>
                <a:schemeClr val="tx1"/>
              </a:solidFill>
              <a:miter lim="800000"/>
              <a:headEnd/>
              <a:tailEnd/>
            </a:ln>
          </p:spPr>
          <p:txBody>
            <a:bodyPr wrap="none" anchor="ctr"/>
            <a:lstStyle/>
            <a:p>
              <a:pPr algn="l"/>
              <a:endParaRPr lang="vi-VN">
                <a:latin typeface="Times New Roman" pitchFamily="18" charset="0"/>
                <a:cs typeface="Times New Roman" pitchFamily="18" charset="0"/>
              </a:endParaRPr>
            </a:p>
          </p:txBody>
        </p:sp>
        <p:sp>
          <p:nvSpPr>
            <p:cNvPr id="101420" name="AutoShape 44"/>
            <p:cNvSpPr>
              <a:spLocks noChangeArrowheads="1"/>
            </p:cNvSpPr>
            <p:nvPr/>
          </p:nvSpPr>
          <p:spPr bwMode="auto">
            <a:xfrm>
              <a:off x="2406" y="702"/>
              <a:ext cx="240" cy="240"/>
            </a:xfrm>
            <a:prstGeom prst="star5">
              <a:avLst/>
            </a:prstGeom>
            <a:solidFill>
              <a:srgbClr val="FFFF00"/>
            </a:solidFill>
            <a:ln w="9525">
              <a:noFill/>
              <a:miter lim="800000"/>
              <a:headEnd/>
              <a:tailEnd/>
            </a:ln>
            <a:effectLst/>
          </p:spPr>
          <p:txBody>
            <a:bodyPr wrap="none" anchor="ctr"/>
            <a:lstStyle/>
            <a:p>
              <a:pPr algn="l">
                <a:defRPr/>
              </a:pPr>
              <a:endParaRPr lang="vi-VN">
                <a:latin typeface="Times New Roman" pitchFamily="18" charset="0"/>
                <a:cs typeface="Times New Roman" pitchFamily="18" charset="0"/>
              </a:endParaRPr>
            </a:p>
          </p:txBody>
        </p:sp>
        <p:sp>
          <p:nvSpPr>
            <p:cNvPr id="40993" name="Line 45"/>
            <p:cNvSpPr>
              <a:spLocks noChangeShapeType="1"/>
            </p:cNvSpPr>
            <p:nvPr/>
          </p:nvSpPr>
          <p:spPr bwMode="auto">
            <a:xfrm>
              <a:off x="2304" y="72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grpSp>
      <p:sp>
        <p:nvSpPr>
          <p:cNvPr id="101422" name="Oval 46"/>
          <p:cNvSpPr>
            <a:spLocks noChangeArrowheads="1"/>
          </p:cNvSpPr>
          <p:nvPr/>
        </p:nvSpPr>
        <p:spPr bwMode="auto">
          <a:xfrm>
            <a:off x="6657975" y="3000375"/>
            <a:ext cx="304800" cy="228600"/>
          </a:xfrm>
          <a:prstGeom prst="ellipse">
            <a:avLst/>
          </a:prstGeom>
          <a:solidFill>
            <a:srgbClr val="FFFF00"/>
          </a:solidFill>
          <a:ln w="9525">
            <a:solidFill>
              <a:schemeClr val="tx1"/>
            </a:solidFill>
            <a:round/>
            <a:headEnd/>
            <a:tailEnd/>
          </a:ln>
        </p:spPr>
        <p:txBody>
          <a:bodyPr wrap="none" anchor="ctr"/>
          <a:lstStyle/>
          <a:p>
            <a:pPr algn="l"/>
            <a:endParaRPr lang="vi-VN">
              <a:latin typeface="Times New Roman" pitchFamily="18" charset="0"/>
              <a:cs typeface="Times New Roman" pitchFamily="18" charset="0"/>
            </a:endParaRPr>
          </a:p>
        </p:txBody>
      </p:sp>
      <p:grpSp>
        <p:nvGrpSpPr>
          <p:cNvPr id="9" name="Group 47"/>
          <p:cNvGrpSpPr>
            <a:grpSpLocks/>
          </p:cNvGrpSpPr>
          <p:nvPr/>
        </p:nvGrpSpPr>
        <p:grpSpPr bwMode="auto">
          <a:xfrm>
            <a:off x="6819900" y="2438400"/>
            <a:ext cx="609600" cy="714375"/>
            <a:chOff x="2304" y="702"/>
            <a:chExt cx="384" cy="450"/>
          </a:xfrm>
        </p:grpSpPr>
        <p:sp>
          <p:nvSpPr>
            <p:cNvPr id="40988" name="Rectangle 48"/>
            <p:cNvSpPr>
              <a:spLocks noChangeArrowheads="1"/>
            </p:cNvSpPr>
            <p:nvPr/>
          </p:nvSpPr>
          <p:spPr bwMode="auto">
            <a:xfrm>
              <a:off x="2304" y="720"/>
              <a:ext cx="384" cy="240"/>
            </a:xfrm>
            <a:prstGeom prst="rect">
              <a:avLst/>
            </a:prstGeom>
            <a:solidFill>
              <a:srgbClr val="FF3300"/>
            </a:solidFill>
            <a:ln w="9525">
              <a:solidFill>
                <a:schemeClr val="tx1"/>
              </a:solidFill>
              <a:miter lim="800000"/>
              <a:headEnd/>
              <a:tailEnd/>
            </a:ln>
          </p:spPr>
          <p:txBody>
            <a:bodyPr wrap="none" anchor="ctr"/>
            <a:lstStyle/>
            <a:p>
              <a:pPr algn="l"/>
              <a:endParaRPr lang="vi-VN">
                <a:latin typeface="Times New Roman" pitchFamily="18" charset="0"/>
                <a:cs typeface="Times New Roman" pitchFamily="18" charset="0"/>
              </a:endParaRPr>
            </a:p>
          </p:txBody>
        </p:sp>
        <p:sp>
          <p:nvSpPr>
            <p:cNvPr id="101425" name="AutoShape 49"/>
            <p:cNvSpPr>
              <a:spLocks noChangeArrowheads="1"/>
            </p:cNvSpPr>
            <p:nvPr/>
          </p:nvSpPr>
          <p:spPr bwMode="auto">
            <a:xfrm>
              <a:off x="2406" y="702"/>
              <a:ext cx="240" cy="240"/>
            </a:xfrm>
            <a:prstGeom prst="star5">
              <a:avLst/>
            </a:prstGeom>
            <a:solidFill>
              <a:srgbClr val="FFFF00"/>
            </a:solidFill>
            <a:ln w="9525">
              <a:noFill/>
              <a:miter lim="800000"/>
              <a:headEnd/>
              <a:tailEnd/>
            </a:ln>
            <a:effectLst/>
          </p:spPr>
          <p:txBody>
            <a:bodyPr wrap="none" anchor="ctr"/>
            <a:lstStyle/>
            <a:p>
              <a:pPr algn="l">
                <a:defRPr/>
              </a:pPr>
              <a:endParaRPr lang="vi-VN">
                <a:latin typeface="Times New Roman" pitchFamily="18" charset="0"/>
                <a:cs typeface="Times New Roman" pitchFamily="18" charset="0"/>
              </a:endParaRPr>
            </a:p>
          </p:txBody>
        </p:sp>
        <p:sp>
          <p:nvSpPr>
            <p:cNvPr id="40990" name="Line 50"/>
            <p:cNvSpPr>
              <a:spLocks noChangeShapeType="1"/>
            </p:cNvSpPr>
            <p:nvPr/>
          </p:nvSpPr>
          <p:spPr bwMode="auto">
            <a:xfrm>
              <a:off x="2304" y="72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grpSp>
      <p:sp>
        <p:nvSpPr>
          <p:cNvPr id="101427" name="Oval 51"/>
          <p:cNvSpPr>
            <a:spLocks noChangeArrowheads="1"/>
          </p:cNvSpPr>
          <p:nvPr/>
        </p:nvSpPr>
        <p:spPr bwMode="auto">
          <a:xfrm>
            <a:off x="6096000" y="2266950"/>
            <a:ext cx="304800" cy="228600"/>
          </a:xfrm>
          <a:prstGeom prst="ellipse">
            <a:avLst/>
          </a:prstGeom>
          <a:solidFill>
            <a:srgbClr val="FFFF00"/>
          </a:solidFill>
          <a:ln w="9525">
            <a:solidFill>
              <a:schemeClr val="tx1"/>
            </a:solidFill>
            <a:round/>
            <a:headEnd/>
            <a:tailEnd/>
          </a:ln>
        </p:spPr>
        <p:txBody>
          <a:bodyPr wrap="none" anchor="ctr"/>
          <a:lstStyle/>
          <a:p>
            <a:pPr algn="l"/>
            <a:endParaRPr lang="vi-VN">
              <a:latin typeface="Times New Roman" pitchFamily="18" charset="0"/>
              <a:cs typeface="Times New Roman" pitchFamily="18" charset="0"/>
            </a:endParaRPr>
          </a:p>
        </p:txBody>
      </p:sp>
      <p:grpSp>
        <p:nvGrpSpPr>
          <p:cNvPr id="10" name="Group 52"/>
          <p:cNvGrpSpPr>
            <a:grpSpLocks/>
          </p:cNvGrpSpPr>
          <p:nvPr/>
        </p:nvGrpSpPr>
        <p:grpSpPr bwMode="auto">
          <a:xfrm>
            <a:off x="6248400" y="1733550"/>
            <a:ext cx="609600" cy="714375"/>
            <a:chOff x="2304" y="702"/>
            <a:chExt cx="384" cy="450"/>
          </a:xfrm>
        </p:grpSpPr>
        <p:sp>
          <p:nvSpPr>
            <p:cNvPr id="40985" name="Rectangle 53"/>
            <p:cNvSpPr>
              <a:spLocks noChangeArrowheads="1"/>
            </p:cNvSpPr>
            <p:nvPr/>
          </p:nvSpPr>
          <p:spPr bwMode="auto">
            <a:xfrm>
              <a:off x="2304" y="720"/>
              <a:ext cx="384" cy="240"/>
            </a:xfrm>
            <a:prstGeom prst="rect">
              <a:avLst/>
            </a:prstGeom>
            <a:solidFill>
              <a:srgbClr val="FF3300"/>
            </a:solidFill>
            <a:ln w="9525">
              <a:solidFill>
                <a:schemeClr val="tx1"/>
              </a:solidFill>
              <a:miter lim="800000"/>
              <a:headEnd/>
              <a:tailEnd/>
            </a:ln>
          </p:spPr>
          <p:txBody>
            <a:bodyPr wrap="none" anchor="ctr"/>
            <a:lstStyle/>
            <a:p>
              <a:pPr algn="l"/>
              <a:endParaRPr lang="vi-VN">
                <a:latin typeface="Times New Roman" pitchFamily="18" charset="0"/>
                <a:cs typeface="Times New Roman" pitchFamily="18" charset="0"/>
              </a:endParaRPr>
            </a:p>
          </p:txBody>
        </p:sp>
        <p:sp>
          <p:nvSpPr>
            <p:cNvPr id="101430" name="AutoShape 54"/>
            <p:cNvSpPr>
              <a:spLocks noChangeArrowheads="1"/>
            </p:cNvSpPr>
            <p:nvPr/>
          </p:nvSpPr>
          <p:spPr bwMode="auto">
            <a:xfrm>
              <a:off x="2406" y="702"/>
              <a:ext cx="240" cy="240"/>
            </a:xfrm>
            <a:prstGeom prst="star5">
              <a:avLst/>
            </a:prstGeom>
            <a:solidFill>
              <a:srgbClr val="FFFF00"/>
            </a:solidFill>
            <a:ln w="9525">
              <a:noFill/>
              <a:miter lim="800000"/>
              <a:headEnd/>
              <a:tailEnd/>
            </a:ln>
            <a:effectLst/>
          </p:spPr>
          <p:txBody>
            <a:bodyPr wrap="none" anchor="ctr"/>
            <a:lstStyle/>
            <a:p>
              <a:pPr algn="l">
                <a:defRPr/>
              </a:pPr>
              <a:endParaRPr lang="vi-VN">
                <a:latin typeface="Times New Roman" pitchFamily="18" charset="0"/>
                <a:cs typeface="Times New Roman" pitchFamily="18" charset="0"/>
              </a:endParaRPr>
            </a:p>
          </p:txBody>
        </p:sp>
        <p:sp>
          <p:nvSpPr>
            <p:cNvPr id="40987" name="Line 55"/>
            <p:cNvSpPr>
              <a:spLocks noChangeShapeType="1"/>
            </p:cNvSpPr>
            <p:nvPr/>
          </p:nvSpPr>
          <p:spPr bwMode="auto">
            <a:xfrm>
              <a:off x="2304" y="72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grpSp>
      <p:sp>
        <p:nvSpPr>
          <p:cNvPr id="101432" name="Rectangle 56">
            <a:hlinkClick r:id="rId8" action="ppaction://hlinksldjump"/>
          </p:cNvPr>
          <p:cNvSpPr>
            <a:spLocks noChangeArrowheads="1"/>
          </p:cNvSpPr>
          <p:nvPr/>
        </p:nvSpPr>
        <p:spPr bwMode="auto">
          <a:xfrm>
            <a:off x="6883362" y="5943600"/>
            <a:ext cx="2286000" cy="704850"/>
          </a:xfrm>
          <a:prstGeom prst="rect">
            <a:avLst/>
          </a:prstGeom>
          <a:solidFill>
            <a:srgbClr val="FF3300"/>
          </a:solidFill>
          <a:ln w="9525">
            <a:solidFill>
              <a:srgbClr val="FF3300"/>
            </a:solidFill>
            <a:miter lim="800000"/>
            <a:headEnd/>
            <a:tailEnd/>
          </a:ln>
        </p:spPr>
        <p:txBody>
          <a:bodyPr wrap="none" anchor="ctr"/>
          <a:lstStyle/>
          <a:p>
            <a:pPr algn="ctr" eaLnBrk="1" hangingPunct="1"/>
            <a:r>
              <a:rPr lang="en-US" sz="3200" b="1">
                <a:solidFill>
                  <a:srgbClr val="FFFF00"/>
                </a:solidFill>
                <a:latin typeface="Times New Roman" pitchFamily="18" charset="0"/>
                <a:cs typeface="Times New Roman" pitchFamily="18" charset="0"/>
              </a:rPr>
              <a:t>K</a:t>
            </a:r>
            <a:r>
              <a:rPr lang="en-US" sz="2400" b="1">
                <a:solidFill>
                  <a:srgbClr val="FFFF00"/>
                </a:solidFill>
                <a:latin typeface="Times New Roman" pitchFamily="18" charset="0"/>
                <a:cs typeface="Times New Roman" pitchFamily="18" charset="0"/>
              </a:rPr>
              <a:t>ết thúc</a:t>
            </a:r>
          </a:p>
        </p:txBody>
      </p:sp>
      <p:sp>
        <p:nvSpPr>
          <p:cNvPr id="10247" name="WordArt 7"/>
          <p:cNvSpPr>
            <a:spLocks noChangeArrowheads="1" noChangeShapeType="1" noTextEdit="1"/>
          </p:cNvSpPr>
          <p:nvPr/>
        </p:nvSpPr>
        <p:spPr bwMode="auto">
          <a:xfrm>
            <a:off x="228600" y="457200"/>
            <a:ext cx="4095750" cy="1604963"/>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vi-VN" sz="3600" kern="10">
                <a:ln w="9525">
                  <a:round/>
                  <a:headEnd/>
                  <a:tailEnd/>
                </a:ln>
                <a:gradFill rotWithShape="1">
                  <a:gsLst>
                    <a:gs pos="0">
                      <a:srgbClr val="FFE701"/>
                    </a:gs>
                    <a:gs pos="100000">
                      <a:srgbClr val="FE3E02"/>
                    </a:gs>
                  </a:gsLst>
                  <a:lin ang="5400000" scaled="1"/>
                </a:gradFill>
                <a:latin typeface="Times New Roman" pitchFamily="18" charset="0"/>
                <a:cs typeface="Times New Roman" pitchFamily="18" charset="0"/>
              </a:rPr>
              <a:t>Đội Đông Trường Sơn</a:t>
            </a:r>
            <a:endParaRPr lang="en-US" sz="3600" kern="10">
              <a:ln w="9525">
                <a:round/>
                <a:headEnd/>
                <a:tailEnd/>
              </a:ln>
              <a:gradFill rotWithShape="1">
                <a:gsLst>
                  <a:gs pos="0">
                    <a:srgbClr val="FFE701"/>
                  </a:gs>
                  <a:gs pos="100000">
                    <a:srgbClr val="FE3E02"/>
                  </a:gs>
                </a:gsLst>
                <a:lin ang="5400000" scaled="1"/>
              </a:gradFill>
              <a:latin typeface="Times New Roman" pitchFamily="18" charset="0"/>
              <a:cs typeface="Times New Roman" pitchFamily="18" charset="0"/>
            </a:endParaRPr>
          </a:p>
        </p:txBody>
      </p:sp>
      <p:sp>
        <p:nvSpPr>
          <p:cNvPr id="10308" name="WordArt 68"/>
          <p:cNvSpPr>
            <a:spLocks noChangeArrowheads="1" noChangeShapeType="1" noTextEdit="1"/>
          </p:cNvSpPr>
          <p:nvPr/>
        </p:nvSpPr>
        <p:spPr bwMode="auto">
          <a:xfrm>
            <a:off x="4800600" y="228600"/>
            <a:ext cx="3771900" cy="1604963"/>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vi-VN" sz="3600" kern="10">
                <a:ln w="9525">
                  <a:round/>
                  <a:headEnd/>
                  <a:tailEnd/>
                </a:ln>
                <a:gradFill rotWithShape="1">
                  <a:gsLst>
                    <a:gs pos="0">
                      <a:srgbClr val="FFE701"/>
                    </a:gs>
                    <a:gs pos="100000">
                      <a:srgbClr val="FE3E02"/>
                    </a:gs>
                  </a:gsLst>
                  <a:lin ang="5400000" scaled="1"/>
                </a:gradFill>
                <a:latin typeface="Times New Roman" pitchFamily="18" charset="0"/>
                <a:cs typeface="Times New Roman" pitchFamily="18" charset="0"/>
              </a:rPr>
              <a:t>Đội Tây Trường Sơn</a:t>
            </a:r>
            <a:endParaRPr lang="en-US" sz="3600" kern="10">
              <a:ln w="9525">
                <a:round/>
                <a:headEnd/>
                <a:tailEnd/>
              </a:ln>
              <a:gradFill rotWithShape="1">
                <a:gsLst>
                  <a:gs pos="0">
                    <a:srgbClr val="FFE701"/>
                  </a:gs>
                  <a:gs pos="100000">
                    <a:srgbClr val="FE3E02"/>
                  </a:gs>
                </a:gsLst>
                <a:lin ang="5400000" scaled="1"/>
              </a:gradFill>
              <a:latin typeface="Times New Roman" pitchFamily="18" charset="0"/>
              <a:cs typeface="Times New Roman" pitchFamily="18" charset="0"/>
            </a:endParaRPr>
          </a:p>
        </p:txBody>
      </p:sp>
    </p:spTree>
    <p:extLst>
      <p:ext uri="{BB962C8B-B14F-4D97-AF65-F5344CB8AC3E}">
        <p14:creationId xmlns:p14="http://schemas.microsoft.com/office/powerpoint/2010/main" val="29722431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1391"/>
                                        </p:tgtEl>
                                        <p:attrNameLst>
                                          <p:attrName>style.visibility</p:attrName>
                                        </p:attrNameLst>
                                      </p:cBhvr>
                                      <p:to>
                                        <p:strVal val="visible"/>
                                      </p:to>
                                    </p:set>
                                    <p:animEffect transition="in" filter="box(out)">
                                      <p:cBhvr>
                                        <p:cTn id="7" dur="500"/>
                                        <p:tgtEl>
                                          <p:spTgt spid="101391"/>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01392"/>
                                        </p:tgtEl>
                                        <p:attrNameLst>
                                          <p:attrName>style.visibility</p:attrName>
                                        </p:attrNameLst>
                                      </p:cBhvr>
                                      <p:to>
                                        <p:strVal val="visible"/>
                                      </p:to>
                                    </p:set>
                                    <p:animEffect transition="in" filter="box(out)">
                                      <p:cBhvr>
                                        <p:cTn id="10" dur="500"/>
                                        <p:tgtEl>
                                          <p:spTgt spid="101392"/>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101393"/>
                                        </p:tgtEl>
                                        <p:attrNameLst>
                                          <p:attrName>style.visibility</p:attrName>
                                        </p:attrNameLst>
                                      </p:cBhvr>
                                      <p:to>
                                        <p:strVal val="visible"/>
                                      </p:to>
                                    </p:set>
                                    <p:animEffect transition="in" filter="box(out)">
                                      <p:cBhvr>
                                        <p:cTn id="13" dur="500"/>
                                        <p:tgtEl>
                                          <p:spTgt spid="101393"/>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101394"/>
                                        </p:tgtEl>
                                        <p:attrNameLst>
                                          <p:attrName>style.visibility</p:attrName>
                                        </p:attrNameLst>
                                      </p:cBhvr>
                                      <p:to>
                                        <p:strVal val="visible"/>
                                      </p:to>
                                    </p:set>
                                    <p:animEffect transition="in" filter="box(out)">
                                      <p:cBhvr>
                                        <p:cTn id="16" dur="500"/>
                                        <p:tgtEl>
                                          <p:spTgt spid="101394"/>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101427"/>
                                        </p:tgtEl>
                                        <p:attrNameLst>
                                          <p:attrName>style.visibility</p:attrName>
                                        </p:attrNameLst>
                                      </p:cBhvr>
                                      <p:to>
                                        <p:strVal val="visible"/>
                                      </p:to>
                                    </p:set>
                                    <p:animEffect transition="in" filter="box(out)">
                                      <p:cBhvr>
                                        <p:cTn id="19" dur="500"/>
                                        <p:tgtEl>
                                          <p:spTgt spid="101427"/>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101422"/>
                                        </p:tgtEl>
                                        <p:attrNameLst>
                                          <p:attrName>style.visibility</p:attrName>
                                        </p:attrNameLst>
                                      </p:cBhvr>
                                      <p:to>
                                        <p:strVal val="visible"/>
                                      </p:to>
                                    </p:set>
                                    <p:animEffect transition="in" filter="box(out)">
                                      <p:cBhvr>
                                        <p:cTn id="22" dur="500"/>
                                        <p:tgtEl>
                                          <p:spTgt spid="101422"/>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101417"/>
                                        </p:tgtEl>
                                        <p:attrNameLst>
                                          <p:attrName>style.visibility</p:attrName>
                                        </p:attrNameLst>
                                      </p:cBhvr>
                                      <p:to>
                                        <p:strVal val="visible"/>
                                      </p:to>
                                    </p:set>
                                    <p:animEffect transition="in" filter="box(out)">
                                      <p:cBhvr>
                                        <p:cTn id="25" dur="500"/>
                                        <p:tgtEl>
                                          <p:spTgt spid="101417"/>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101412"/>
                                        </p:tgtEl>
                                        <p:attrNameLst>
                                          <p:attrName>style.visibility</p:attrName>
                                        </p:attrNameLst>
                                      </p:cBhvr>
                                      <p:to>
                                        <p:strVal val="visible"/>
                                      </p:to>
                                    </p:set>
                                    <p:animEffect transition="in" filter="box(out)">
                                      <p:cBhvr>
                                        <p:cTn id="28" dur="500"/>
                                        <p:tgtEl>
                                          <p:spTgt spid="101412"/>
                                        </p:tgtEl>
                                      </p:cBhvr>
                                    </p:animEffect>
                                  </p:childTnLst>
                                </p:cTn>
                              </p:par>
                              <p:par>
                                <p:cTn id="29" presetID="4" presetClass="entr" presetSubtype="32"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out)">
                                      <p:cBhvr>
                                        <p:cTn id="31" dur="500"/>
                                        <p:tgtEl>
                                          <p:spTgt spid="2"/>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101432"/>
                                        </p:tgtEl>
                                        <p:attrNameLst>
                                          <p:attrName>style.visibility</p:attrName>
                                        </p:attrNameLst>
                                      </p:cBhvr>
                                      <p:to>
                                        <p:strVal val="visible"/>
                                      </p:to>
                                    </p:set>
                                    <p:animEffect transition="in" filter="box(out)">
                                      <p:cBhvr>
                                        <p:cTn id="34" dur="1000"/>
                                        <p:tgtEl>
                                          <p:spTgt spid="101432"/>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01381"/>
                                        </p:tgtEl>
                                        <p:attrNameLst>
                                          <p:attrName>style.visibility</p:attrName>
                                        </p:attrNameLst>
                                      </p:cBhvr>
                                      <p:to>
                                        <p:strVal val="visible"/>
                                      </p:to>
                                    </p:set>
                                    <p:animEffect transition="in" filter="strips(downLeft)">
                                      <p:cBhvr>
                                        <p:cTn id="37" dur="500"/>
                                        <p:tgtEl>
                                          <p:spTgt spid="101381"/>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0247"/>
                                        </p:tgtEl>
                                        <p:attrNameLst>
                                          <p:attrName>style.visibility</p:attrName>
                                        </p:attrNameLst>
                                      </p:cBhvr>
                                      <p:to>
                                        <p:strVal val="visible"/>
                                      </p:to>
                                    </p:set>
                                    <p:animEffect transition="in" filter="box(in)">
                                      <p:cBhvr>
                                        <p:cTn id="40" dur="500"/>
                                        <p:tgtEl>
                                          <p:spTgt spid="10247"/>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0308"/>
                                        </p:tgtEl>
                                        <p:attrNameLst>
                                          <p:attrName>style.visibility</p:attrName>
                                        </p:attrNameLst>
                                      </p:cBhvr>
                                      <p:to>
                                        <p:strVal val="visible"/>
                                      </p:to>
                                    </p:set>
                                    <p:animEffect transition="in" filter="box(in)">
                                      <p:cBhvr>
                                        <p:cTn id="43" dur="500"/>
                                        <p:tgtEl>
                                          <p:spTgt spid="1030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0139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linds(horizontal)">
                                      <p:cBhvr>
                                        <p:cTn id="49" dur="500"/>
                                        <p:tgtEl>
                                          <p:spTgt spid="3"/>
                                        </p:tgtEl>
                                      </p:cBhvr>
                                    </p:animEffect>
                                  </p:childTnLst>
                                  <p:subTnLst>
                                    <p:audio>
                                      <p:cMediaNode>
                                        <p:cTn display="0" masterRel="sameClick">
                                          <p:stCondLst>
                                            <p:cond evt="begin" delay="0">
                                              <p:tn val="4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1391"/>
                  </p:tgtEl>
                </p:cond>
              </p:nextCondLst>
            </p:seq>
            <p:seq concurrent="1" nextAc="seek">
              <p:cTn id="50" restart="whenNotActive" fill="hold" evtFilter="cancelBubble" nodeType="interactiveSeq">
                <p:stCondLst>
                  <p:cond evt="onClick" delay="0">
                    <p:tgtEl>
                      <p:spTgt spid="10139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linds(horizontal)">
                                      <p:cBhvr>
                                        <p:cTn id="55" dur="500"/>
                                        <p:tgtEl>
                                          <p:spTgt spid="4"/>
                                        </p:tgtEl>
                                      </p:cBhvr>
                                    </p:animEffect>
                                  </p:childTnLst>
                                  <p:subTnLst>
                                    <p:audio>
                                      <p:cMediaNode>
                                        <p:cTn display="0" masterRel="sameClick">
                                          <p:stCondLst>
                                            <p:cond evt="begin" delay="0">
                                              <p:tn val="5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1392"/>
                  </p:tgtEl>
                </p:cond>
              </p:nextCondLst>
            </p:seq>
            <p:seq concurrent="1" nextAc="seek">
              <p:cTn id="56" restart="whenNotActive" fill="hold" evtFilter="cancelBubble" nodeType="interactiveSeq">
                <p:stCondLst>
                  <p:cond evt="onClick" delay="0">
                    <p:tgtEl>
                      <p:spTgt spid="101393"/>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linds(horizontal)">
                                      <p:cBhvr>
                                        <p:cTn id="61" dur="500"/>
                                        <p:tgtEl>
                                          <p:spTgt spid="5"/>
                                        </p:tgtEl>
                                      </p:cBhvr>
                                    </p:animEffect>
                                  </p:childTnLst>
                                  <p:subTnLst>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1393"/>
                  </p:tgtEl>
                </p:cond>
              </p:nextCondLst>
            </p:seq>
            <p:seq concurrent="1" nextAc="seek">
              <p:cTn id="62" restart="whenNotActive" fill="hold" evtFilter="cancelBubble" nodeType="interactiveSeq">
                <p:stCondLst>
                  <p:cond evt="onClick" delay="0">
                    <p:tgtEl>
                      <p:spTgt spid="101394"/>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linds(horizontal)">
                                      <p:cBhvr>
                                        <p:cTn id="67" dur="500"/>
                                        <p:tgtEl>
                                          <p:spTgt spid="6"/>
                                        </p:tgtEl>
                                      </p:cBhvr>
                                    </p:animEffect>
                                  </p:childTnLst>
                                  <p:subTnLst>
                                    <p:audio>
                                      <p:cMediaNode>
                                        <p:cTn display="0" masterRel="sameClick">
                                          <p:stCondLst>
                                            <p:cond evt="begin" delay="0">
                                              <p:tn val="6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1394"/>
                  </p:tgtEl>
                </p:cond>
              </p:nextCondLst>
            </p:seq>
            <p:seq concurrent="1" nextAc="seek">
              <p:cTn id="68" restart="whenNotActive" fill="hold" evtFilter="cancelBubble" nodeType="interactiveSeq">
                <p:stCondLst>
                  <p:cond evt="onClick" delay="0">
                    <p:tgtEl>
                      <p:spTgt spid="101427"/>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blinds(horizontal)">
                                      <p:cBhvr>
                                        <p:cTn id="73" dur="500"/>
                                        <p:tgtEl>
                                          <p:spTgt spid="10"/>
                                        </p:tgtEl>
                                      </p:cBhvr>
                                    </p:animEffect>
                                  </p:childTnLst>
                                  <p:subTnLst>
                                    <p:audio>
                                      <p:cMediaNode>
                                        <p:cTn display="0" masterRel="sameClick">
                                          <p:stCondLst>
                                            <p:cond evt="begin" delay="0">
                                              <p:tn val="7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1427"/>
                  </p:tgtEl>
                </p:cond>
              </p:nextCondLst>
            </p:seq>
            <p:seq concurrent="1" nextAc="seek">
              <p:cTn id="74" restart="whenNotActive" fill="hold" evtFilter="cancelBubble" nodeType="interactiveSeq">
                <p:stCondLst>
                  <p:cond evt="onClick" delay="0">
                    <p:tgtEl>
                      <p:spTgt spid="101422"/>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blinds(horizontal)">
                                      <p:cBhvr>
                                        <p:cTn id="79" dur="500"/>
                                        <p:tgtEl>
                                          <p:spTgt spid="9"/>
                                        </p:tgtEl>
                                      </p:cBhvr>
                                    </p:animEffect>
                                  </p:childTnLst>
                                  <p:subTnLst>
                                    <p:audio>
                                      <p:cMediaNode>
                                        <p:cTn display="0" masterRel="sameClick">
                                          <p:stCondLst>
                                            <p:cond evt="begin" delay="0">
                                              <p:tn val="7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1422"/>
                  </p:tgtEl>
                </p:cond>
              </p:nextCondLst>
            </p:seq>
            <p:seq concurrent="1" nextAc="seek">
              <p:cTn id="80" restart="whenNotActive" fill="hold" evtFilter="cancelBubble" nodeType="interactiveSeq">
                <p:stCondLst>
                  <p:cond evt="onClick" delay="0">
                    <p:tgtEl>
                      <p:spTgt spid="101417"/>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3" presetClass="entr" presetSubtype="10"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blinds(horizontal)">
                                      <p:cBhvr>
                                        <p:cTn id="85" dur="500"/>
                                        <p:tgtEl>
                                          <p:spTgt spid="8"/>
                                        </p:tgtEl>
                                      </p:cBhvr>
                                    </p:animEffect>
                                  </p:childTnLst>
                                  <p:subTnLst>
                                    <p:audio>
                                      <p:cMediaNode>
                                        <p:cTn display="0" masterRel="sameClick">
                                          <p:stCondLst>
                                            <p:cond evt="begin" delay="0">
                                              <p:tn val="8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1417"/>
                  </p:tgtEl>
                </p:cond>
              </p:nextCondLst>
            </p:seq>
            <p:seq concurrent="1" nextAc="seek">
              <p:cTn id="86" restart="whenNotActive" fill="hold" evtFilter="cancelBubble" nodeType="interactiveSeq">
                <p:stCondLst>
                  <p:cond evt="onClick" delay="0">
                    <p:tgtEl>
                      <p:spTgt spid="101412"/>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3" presetClass="entr" presetSubtype="1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blinds(horizontal)">
                                      <p:cBhvr>
                                        <p:cTn id="91" dur="500"/>
                                        <p:tgtEl>
                                          <p:spTgt spid="7"/>
                                        </p:tgtEl>
                                      </p:cBhvr>
                                    </p:animEffect>
                                  </p:childTnLst>
                                  <p:subTnLst>
                                    <p:audio>
                                      <p:cMediaNode>
                                        <p:cTn display="0" masterRel="sameClick">
                                          <p:stCondLst>
                                            <p:cond evt="begin" delay="0">
                                              <p:tn val="8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1412"/>
                  </p:tgtEl>
                </p:cond>
              </p:nextCondLst>
            </p:seq>
          </p:childTnLst>
        </p:cTn>
      </p:par>
    </p:tnLst>
    <p:bldLst>
      <p:bldP spid="101381" grpId="0" animBg="1"/>
      <p:bldP spid="101391" grpId="0" animBg="1"/>
      <p:bldP spid="101392" grpId="0" animBg="1"/>
      <p:bldP spid="101393" grpId="0" animBg="1"/>
      <p:bldP spid="101394" grpId="0" animBg="1"/>
      <p:bldP spid="101412" grpId="0" animBg="1"/>
      <p:bldP spid="101417" grpId="0" animBg="1"/>
      <p:bldP spid="101422" grpId="0" animBg="1"/>
      <p:bldP spid="101427" grpId="0" animBg="1"/>
      <p:bldP spid="101432" grpId="0" animBg="1"/>
      <p:bldP spid="10247" grpId="0" animBg="1"/>
      <p:bldP spid="1030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 name="Oval 30"/>
          <p:cNvSpPr>
            <a:spLocks noChangeArrowheads="1"/>
          </p:cNvSpPr>
          <p:nvPr/>
        </p:nvSpPr>
        <p:spPr bwMode="auto">
          <a:xfrm>
            <a:off x="1371600" y="4724400"/>
            <a:ext cx="838200" cy="762000"/>
          </a:xfrm>
          <a:prstGeom prst="ellipse">
            <a:avLst/>
          </a:prstGeom>
          <a:solidFill>
            <a:srgbClr val="FFFF66"/>
          </a:solidFill>
          <a:ln w="9525">
            <a:solidFill>
              <a:schemeClr val="tx1"/>
            </a:solidFill>
            <a:round/>
            <a:headEnd/>
            <a:tailEnd/>
          </a:ln>
        </p:spPr>
        <p:txBody>
          <a:bodyPr wrap="none" anchor="ctr"/>
          <a:lstStyle/>
          <a:p>
            <a:pPr algn="ctr" eaLnBrk="1" hangingPunct="1"/>
            <a:r>
              <a:rPr lang="en-US" sz="3200" b="1">
                <a:solidFill>
                  <a:srgbClr val="FF0000"/>
                </a:solidFill>
                <a:latin typeface="Times New Roman" pitchFamily="18" charset="0"/>
                <a:cs typeface="Times New Roman" pitchFamily="18" charset="0"/>
              </a:rPr>
              <a:t>C.</a:t>
            </a:r>
          </a:p>
        </p:txBody>
      </p:sp>
      <p:sp>
        <p:nvSpPr>
          <p:cNvPr id="9245" name="Oval 29"/>
          <p:cNvSpPr>
            <a:spLocks noChangeArrowheads="1"/>
          </p:cNvSpPr>
          <p:nvPr/>
        </p:nvSpPr>
        <p:spPr bwMode="auto">
          <a:xfrm>
            <a:off x="1371600" y="3733800"/>
            <a:ext cx="838200" cy="762000"/>
          </a:xfrm>
          <a:prstGeom prst="ellipse">
            <a:avLst/>
          </a:prstGeom>
          <a:solidFill>
            <a:srgbClr val="FFFF66"/>
          </a:solidFill>
          <a:ln w="9525">
            <a:solidFill>
              <a:schemeClr val="tx1"/>
            </a:solidFill>
            <a:round/>
            <a:headEnd/>
            <a:tailEnd/>
          </a:ln>
        </p:spPr>
        <p:txBody>
          <a:bodyPr wrap="none" anchor="ctr"/>
          <a:lstStyle/>
          <a:p>
            <a:pPr algn="ctr" eaLnBrk="1" hangingPunct="1"/>
            <a:r>
              <a:rPr lang="en-US" sz="3200" b="1">
                <a:solidFill>
                  <a:srgbClr val="FF0000"/>
                </a:solidFill>
                <a:latin typeface="Times New Roman" pitchFamily="18" charset="0"/>
                <a:cs typeface="Times New Roman" pitchFamily="18" charset="0"/>
              </a:rPr>
              <a:t>B.</a:t>
            </a:r>
          </a:p>
        </p:txBody>
      </p:sp>
      <p:sp>
        <p:nvSpPr>
          <p:cNvPr id="9244" name="Oval 28"/>
          <p:cNvSpPr>
            <a:spLocks noChangeArrowheads="1"/>
          </p:cNvSpPr>
          <p:nvPr/>
        </p:nvSpPr>
        <p:spPr bwMode="auto">
          <a:xfrm>
            <a:off x="1371600" y="2819400"/>
            <a:ext cx="838200" cy="762000"/>
          </a:xfrm>
          <a:prstGeom prst="ellipse">
            <a:avLst/>
          </a:prstGeom>
          <a:solidFill>
            <a:srgbClr val="FFFF66"/>
          </a:solidFill>
          <a:ln w="9525">
            <a:solidFill>
              <a:schemeClr val="tx1"/>
            </a:solidFill>
            <a:round/>
            <a:headEnd/>
            <a:tailEnd/>
          </a:ln>
        </p:spPr>
        <p:txBody>
          <a:bodyPr wrap="none" anchor="ctr"/>
          <a:lstStyle/>
          <a:p>
            <a:pPr algn="ctr" eaLnBrk="1" hangingPunct="1"/>
            <a:r>
              <a:rPr lang="en-US" sz="3200" b="1">
                <a:solidFill>
                  <a:srgbClr val="FF0000"/>
                </a:solidFill>
                <a:latin typeface="Times New Roman" pitchFamily="18" charset="0"/>
                <a:cs typeface="Times New Roman" pitchFamily="18" charset="0"/>
              </a:rPr>
              <a:t>A.</a:t>
            </a:r>
          </a:p>
        </p:txBody>
      </p:sp>
      <p:sp>
        <p:nvSpPr>
          <p:cNvPr id="9220" name="Text Box 4"/>
          <p:cNvSpPr txBox="1">
            <a:spLocks noChangeArrowheads="1"/>
          </p:cNvSpPr>
          <p:nvPr/>
        </p:nvSpPr>
        <p:spPr bwMode="auto">
          <a:xfrm>
            <a:off x="1371600" y="8382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hỏi</a:t>
            </a:r>
            <a:r>
              <a:rPr lang="en-US" sz="3200" b="1" dirty="0">
                <a:solidFill>
                  <a:srgbClr val="FF0000"/>
                </a:solidFill>
                <a:latin typeface="Times New Roman" pitchFamily="18" charset="0"/>
                <a:cs typeface="Times New Roman" pitchFamily="18" charset="0"/>
              </a:rPr>
              <a:t> 1 (</a:t>
            </a: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a:t>
            </a:r>
          </a:p>
        </p:txBody>
      </p:sp>
      <p:sp>
        <p:nvSpPr>
          <p:cNvPr id="9221" name="Text Box 5"/>
          <p:cNvSpPr txBox="1">
            <a:spLocks noChangeArrowheads="1"/>
          </p:cNvSpPr>
          <p:nvPr/>
        </p:nvSpPr>
        <p:spPr bwMode="auto">
          <a:xfrm>
            <a:off x="1447800" y="16764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3200" b="1" dirty="0" err="1">
                <a:solidFill>
                  <a:srgbClr val="002060"/>
                </a:solidFill>
                <a:latin typeface="Times New Roman" pitchFamily="18" charset="0"/>
                <a:cs typeface="Times New Roman" pitchFamily="18" charset="0"/>
              </a:rPr>
              <a:t>Đường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Trường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Sơn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ngày</a:t>
            </a:r>
            <a:r>
              <a:rPr lang="en-US" sz="3200" b="1" dirty="0">
                <a:solidFill>
                  <a:srgbClr val="002060"/>
                </a:solidFill>
                <a:latin typeface="Times New Roman" pitchFamily="18" charset="0"/>
                <a:cs typeface="Times New Roman" pitchFamily="18" charset="0"/>
              </a:rPr>
              <a:t>:</a:t>
            </a:r>
          </a:p>
        </p:txBody>
      </p:sp>
      <p:sp>
        <p:nvSpPr>
          <p:cNvPr id="9223" name="Text Box 7"/>
          <p:cNvSpPr txBox="1">
            <a:spLocks noChangeArrowheads="1"/>
          </p:cNvSpPr>
          <p:nvPr/>
        </p:nvSpPr>
        <p:spPr bwMode="auto">
          <a:xfrm>
            <a:off x="2349500" y="2895600"/>
            <a:ext cx="3289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3200" dirty="0">
                <a:solidFill>
                  <a:srgbClr val="FF0000"/>
                </a:solidFill>
                <a:latin typeface="Times New Roman" pitchFamily="18" charset="0"/>
                <a:cs typeface="Times New Roman" pitchFamily="18" charset="0"/>
              </a:rPr>
              <a:t>19 / 5 / 1959</a:t>
            </a:r>
          </a:p>
        </p:txBody>
      </p:sp>
      <p:sp>
        <p:nvSpPr>
          <p:cNvPr id="9226" name="Text Box 10"/>
          <p:cNvSpPr txBox="1">
            <a:spLocks noChangeArrowheads="1"/>
          </p:cNvSpPr>
          <p:nvPr/>
        </p:nvSpPr>
        <p:spPr bwMode="auto">
          <a:xfrm>
            <a:off x="2362200" y="38100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3200">
                <a:solidFill>
                  <a:srgbClr val="FF0000"/>
                </a:solidFill>
                <a:latin typeface="Times New Roman" pitchFamily="18" charset="0"/>
                <a:cs typeface="Times New Roman" pitchFamily="18" charset="0"/>
              </a:rPr>
              <a:t>19 / 5 / 1995</a:t>
            </a:r>
          </a:p>
        </p:txBody>
      </p:sp>
      <p:sp>
        <p:nvSpPr>
          <p:cNvPr id="9229" name="Text Box 13"/>
          <p:cNvSpPr txBox="1">
            <a:spLocks noChangeArrowheads="1"/>
          </p:cNvSpPr>
          <p:nvPr/>
        </p:nvSpPr>
        <p:spPr bwMode="auto">
          <a:xfrm>
            <a:off x="2362200" y="480060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3200" dirty="0">
                <a:solidFill>
                  <a:srgbClr val="FF0000"/>
                </a:solidFill>
                <a:latin typeface="Times New Roman" pitchFamily="18" charset="0"/>
                <a:cs typeface="Times New Roman" pitchFamily="18" charset="0"/>
              </a:rPr>
              <a:t>15 / 9 / 1959</a:t>
            </a:r>
          </a:p>
        </p:txBody>
      </p:sp>
      <p:sp>
        <p:nvSpPr>
          <p:cNvPr id="9238" name="Rectangle 22">
            <a:hlinkClick r:id="rId4" action="ppaction://hlinksldjump"/>
          </p:cNvPr>
          <p:cNvSpPr>
            <a:spLocks noChangeArrowheads="1"/>
          </p:cNvSpPr>
          <p:nvPr/>
        </p:nvSpPr>
        <p:spPr bwMode="auto">
          <a:xfrm>
            <a:off x="3276600" y="5943600"/>
            <a:ext cx="1600200" cy="609600"/>
          </a:xfrm>
          <a:prstGeom prst="rect">
            <a:avLst/>
          </a:prstGeom>
          <a:solidFill>
            <a:srgbClr val="DEF3C9"/>
          </a:solidFill>
          <a:ln w="9525">
            <a:solidFill>
              <a:srgbClr val="FF3300"/>
            </a:solidFill>
            <a:miter lim="800000"/>
            <a:headEnd/>
            <a:tailEnd/>
          </a:ln>
          <a:effectLst>
            <a:outerShdw dist="107763" dir="2700000" algn="ctr" rotWithShape="0">
              <a:schemeClr val="bg2">
                <a:alpha val="50000"/>
              </a:schemeClr>
            </a:outerShdw>
          </a:effectLst>
        </p:spPr>
        <p:txBody>
          <a:bodyPr wrap="none" anchor="ctr"/>
          <a:lstStyle/>
          <a:p>
            <a:pPr algn="ctr" eaLnBrk="1" hangingPunct="1"/>
            <a:r>
              <a:rPr lang="en-US" sz="3200" b="1">
                <a:solidFill>
                  <a:srgbClr val="FF0066"/>
                </a:solidFill>
                <a:latin typeface="Times New Roman" pitchFamily="18" charset="0"/>
                <a:cs typeface="Times New Roman" pitchFamily="18" charset="0"/>
              </a:rPr>
              <a:t>Cắm cờ</a:t>
            </a:r>
          </a:p>
        </p:txBody>
      </p:sp>
      <p:sp>
        <p:nvSpPr>
          <p:cNvPr id="9250" name="Text Box 34"/>
          <p:cNvSpPr txBox="1">
            <a:spLocks noChangeArrowheads="1"/>
          </p:cNvSpPr>
          <p:nvPr/>
        </p:nvSpPr>
        <p:spPr bwMode="auto">
          <a:xfrm>
            <a:off x="6172200" y="2743200"/>
            <a:ext cx="1752600" cy="701675"/>
          </a:xfrm>
          <a:prstGeom prst="rect">
            <a:avLst/>
          </a:prstGeom>
          <a:noFill/>
          <a:ln>
            <a:noFill/>
          </a:ln>
          <a:effectLst>
            <a:outerShdw dist="45791" dir="2021404"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4000" dirty="0" err="1">
                <a:solidFill>
                  <a:srgbClr val="FF3300"/>
                </a:solidFill>
                <a:latin typeface="Times New Roman" pitchFamily="18" charset="0"/>
                <a:cs typeface="Times New Roman" pitchFamily="18" charset="0"/>
              </a:rPr>
              <a:t>Đúng</a:t>
            </a:r>
            <a:endParaRPr lang="en-US" sz="4000" dirty="0">
              <a:solidFill>
                <a:srgbClr val="FF3300"/>
              </a:solidFill>
              <a:latin typeface="Times New Roman" pitchFamily="18" charset="0"/>
              <a:cs typeface="Times New Roman" pitchFamily="18" charset="0"/>
            </a:endParaRPr>
          </a:p>
        </p:txBody>
      </p:sp>
      <p:sp>
        <p:nvSpPr>
          <p:cNvPr id="9251" name="Text Box 35"/>
          <p:cNvSpPr txBox="1">
            <a:spLocks noChangeArrowheads="1"/>
          </p:cNvSpPr>
          <p:nvPr/>
        </p:nvSpPr>
        <p:spPr bwMode="auto">
          <a:xfrm>
            <a:off x="6248400" y="36576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spcBef>
                <a:spcPct val="50000"/>
              </a:spcBef>
            </a:pPr>
            <a:r>
              <a:rPr lang="en-US" sz="4400" dirty="0" err="1">
                <a:solidFill>
                  <a:schemeClr val="hlink"/>
                </a:solidFill>
                <a:latin typeface="Times New Roman" pitchFamily="18" charset="0"/>
                <a:cs typeface="Times New Roman" pitchFamily="18" charset="0"/>
              </a:rPr>
              <a:t>Sai</a:t>
            </a:r>
            <a:endParaRPr lang="en-US" sz="4400" dirty="0">
              <a:solidFill>
                <a:schemeClr val="hlink"/>
              </a:solidFill>
              <a:latin typeface="Times New Roman" pitchFamily="18" charset="0"/>
              <a:cs typeface="Times New Roman" pitchFamily="18" charset="0"/>
            </a:endParaRPr>
          </a:p>
        </p:txBody>
      </p:sp>
      <p:sp>
        <p:nvSpPr>
          <p:cNvPr id="9252" name="Text Box 36"/>
          <p:cNvSpPr txBox="1">
            <a:spLocks noChangeArrowheads="1"/>
          </p:cNvSpPr>
          <p:nvPr/>
        </p:nvSpPr>
        <p:spPr bwMode="auto">
          <a:xfrm>
            <a:off x="6248400" y="47244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spcBef>
                <a:spcPct val="50000"/>
              </a:spcBef>
            </a:pPr>
            <a:r>
              <a:rPr lang="en-US" sz="4400">
                <a:solidFill>
                  <a:schemeClr val="hlink"/>
                </a:solidFill>
                <a:latin typeface="Times New Roman" pitchFamily="18" charset="0"/>
                <a:cs typeface="Times New Roman" pitchFamily="18" charset="0"/>
              </a:rPr>
              <a:t>Sai</a:t>
            </a:r>
          </a:p>
        </p:txBody>
      </p:sp>
    </p:spTree>
    <p:extLst>
      <p:ext uri="{BB962C8B-B14F-4D97-AF65-F5344CB8AC3E}">
        <p14:creationId xmlns:p14="http://schemas.microsoft.com/office/powerpoint/2010/main" val="258811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ox(out)">
                                      <p:cBhvr>
                                        <p:cTn id="7" dur="500"/>
                                        <p:tgtEl>
                                          <p:spTgt spid="922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box(out)">
                                      <p:cBhvr>
                                        <p:cTn id="10" dur="500"/>
                                        <p:tgtEl>
                                          <p:spTgt spid="9221"/>
                                        </p:tgtEl>
                                      </p:cBhvr>
                                    </p:animEffect>
                                  </p:childTnLst>
                                </p:cTn>
                              </p:par>
                            </p:childTnLst>
                          </p:cTn>
                        </p:par>
                        <p:par>
                          <p:cTn id="11" fill="hold" nodeType="afterGroup">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9223"/>
                                        </p:tgtEl>
                                        <p:attrNameLst>
                                          <p:attrName>style.visibility</p:attrName>
                                        </p:attrNameLst>
                                      </p:cBhvr>
                                      <p:to>
                                        <p:strVal val="visible"/>
                                      </p:to>
                                    </p:set>
                                    <p:anim calcmode="lin" valueType="num">
                                      <p:cBhvr additive="base">
                                        <p:cTn id="14" dur="500" fill="hold"/>
                                        <p:tgtEl>
                                          <p:spTgt spid="9223"/>
                                        </p:tgtEl>
                                        <p:attrNameLst>
                                          <p:attrName>ppt_x</p:attrName>
                                        </p:attrNameLst>
                                      </p:cBhvr>
                                      <p:tavLst>
                                        <p:tav tm="0">
                                          <p:val>
                                            <p:strVal val="0-#ppt_w/2"/>
                                          </p:val>
                                        </p:tav>
                                        <p:tav tm="100000">
                                          <p:val>
                                            <p:strVal val="#ppt_x"/>
                                          </p:val>
                                        </p:tav>
                                      </p:tavLst>
                                    </p:anim>
                                    <p:anim calcmode="lin" valueType="num">
                                      <p:cBhvr additive="base">
                                        <p:cTn id="15" dur="500" fill="hold"/>
                                        <p:tgtEl>
                                          <p:spTgt spid="9223"/>
                                        </p:tgtEl>
                                        <p:attrNameLst>
                                          <p:attrName>ppt_y</p:attrName>
                                        </p:attrNameLst>
                                      </p:cBhvr>
                                      <p:tavLst>
                                        <p:tav tm="0">
                                          <p:val>
                                            <p:strVal val="#ppt_y"/>
                                          </p:val>
                                        </p:tav>
                                        <p:tav tm="100000">
                                          <p:val>
                                            <p:strVal val="#ppt_y"/>
                                          </p:val>
                                        </p:tav>
                                      </p:tavLst>
                                    </p:anim>
                                  </p:childTnLst>
                                </p:cTn>
                              </p:par>
                              <p:par>
                                <p:cTn id="16" presetID="4" presetClass="entr" presetSubtype="32" fill="hold" grpId="0" nodeType="withEffect">
                                  <p:stCondLst>
                                    <p:cond delay="0"/>
                                  </p:stCondLst>
                                  <p:childTnLst>
                                    <p:set>
                                      <p:cBhvr>
                                        <p:cTn id="17" dur="1" fill="hold">
                                          <p:stCondLst>
                                            <p:cond delay="0"/>
                                          </p:stCondLst>
                                        </p:cTn>
                                        <p:tgtEl>
                                          <p:spTgt spid="9244"/>
                                        </p:tgtEl>
                                        <p:attrNameLst>
                                          <p:attrName>style.visibility</p:attrName>
                                        </p:attrNameLst>
                                      </p:cBhvr>
                                      <p:to>
                                        <p:strVal val="visible"/>
                                      </p:to>
                                    </p:set>
                                    <p:animEffect transition="in" filter="box(out)">
                                      <p:cBhvr>
                                        <p:cTn id="18" dur="500"/>
                                        <p:tgtEl>
                                          <p:spTgt spid="9244"/>
                                        </p:tgtEl>
                                      </p:cBhvr>
                                    </p:animEffect>
                                  </p:childTnLst>
                                </p:cTn>
                              </p:par>
                            </p:childTnLst>
                          </p:cTn>
                        </p:par>
                        <p:par>
                          <p:cTn id="19" fill="hold" nodeType="afterGroup">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9226"/>
                                        </p:tgtEl>
                                        <p:attrNameLst>
                                          <p:attrName>style.visibility</p:attrName>
                                        </p:attrNameLst>
                                      </p:cBhvr>
                                      <p:to>
                                        <p:strVal val="visible"/>
                                      </p:to>
                                    </p:set>
                                    <p:anim calcmode="lin" valueType="num">
                                      <p:cBhvr additive="base">
                                        <p:cTn id="22" dur="500" fill="hold"/>
                                        <p:tgtEl>
                                          <p:spTgt spid="9226"/>
                                        </p:tgtEl>
                                        <p:attrNameLst>
                                          <p:attrName>ppt_x</p:attrName>
                                        </p:attrNameLst>
                                      </p:cBhvr>
                                      <p:tavLst>
                                        <p:tav tm="0">
                                          <p:val>
                                            <p:strVal val="0-#ppt_w/2"/>
                                          </p:val>
                                        </p:tav>
                                        <p:tav tm="100000">
                                          <p:val>
                                            <p:strVal val="#ppt_x"/>
                                          </p:val>
                                        </p:tav>
                                      </p:tavLst>
                                    </p:anim>
                                    <p:anim calcmode="lin" valueType="num">
                                      <p:cBhvr additive="base">
                                        <p:cTn id="23" dur="500" fill="hold"/>
                                        <p:tgtEl>
                                          <p:spTgt spid="9226"/>
                                        </p:tgtEl>
                                        <p:attrNameLst>
                                          <p:attrName>ppt_y</p:attrName>
                                        </p:attrNameLst>
                                      </p:cBhvr>
                                      <p:tavLst>
                                        <p:tav tm="0">
                                          <p:val>
                                            <p:strVal val="#ppt_y"/>
                                          </p:val>
                                        </p:tav>
                                        <p:tav tm="100000">
                                          <p:val>
                                            <p:strVal val="#ppt_y"/>
                                          </p:val>
                                        </p:tav>
                                      </p:tavLst>
                                    </p:anim>
                                  </p:childTnLst>
                                </p:cTn>
                              </p:par>
                              <p:par>
                                <p:cTn id="24" presetID="4" presetClass="entr" presetSubtype="32" fill="hold" grpId="0" nodeType="withEffect">
                                  <p:stCondLst>
                                    <p:cond delay="0"/>
                                  </p:stCondLst>
                                  <p:childTnLst>
                                    <p:set>
                                      <p:cBhvr>
                                        <p:cTn id="25" dur="1" fill="hold">
                                          <p:stCondLst>
                                            <p:cond delay="0"/>
                                          </p:stCondLst>
                                        </p:cTn>
                                        <p:tgtEl>
                                          <p:spTgt spid="9245"/>
                                        </p:tgtEl>
                                        <p:attrNameLst>
                                          <p:attrName>style.visibility</p:attrName>
                                        </p:attrNameLst>
                                      </p:cBhvr>
                                      <p:to>
                                        <p:strVal val="visible"/>
                                      </p:to>
                                    </p:set>
                                    <p:animEffect transition="in" filter="box(out)">
                                      <p:cBhvr>
                                        <p:cTn id="26" dur="500"/>
                                        <p:tgtEl>
                                          <p:spTgt spid="9245"/>
                                        </p:tgtEl>
                                      </p:cBhvr>
                                    </p:animEffect>
                                  </p:childTnLst>
                                </p:cTn>
                              </p:par>
                            </p:childTnLst>
                          </p:cTn>
                        </p:par>
                        <p:par>
                          <p:cTn id="27" fill="hold" nodeType="afterGroup">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9229"/>
                                        </p:tgtEl>
                                        <p:attrNameLst>
                                          <p:attrName>style.visibility</p:attrName>
                                        </p:attrNameLst>
                                      </p:cBhvr>
                                      <p:to>
                                        <p:strVal val="visible"/>
                                      </p:to>
                                    </p:set>
                                    <p:anim calcmode="lin" valueType="num">
                                      <p:cBhvr additive="base">
                                        <p:cTn id="30" dur="500" fill="hold"/>
                                        <p:tgtEl>
                                          <p:spTgt spid="9229"/>
                                        </p:tgtEl>
                                        <p:attrNameLst>
                                          <p:attrName>ppt_x</p:attrName>
                                        </p:attrNameLst>
                                      </p:cBhvr>
                                      <p:tavLst>
                                        <p:tav tm="0">
                                          <p:val>
                                            <p:strVal val="0-#ppt_w/2"/>
                                          </p:val>
                                        </p:tav>
                                        <p:tav tm="100000">
                                          <p:val>
                                            <p:strVal val="#ppt_x"/>
                                          </p:val>
                                        </p:tav>
                                      </p:tavLst>
                                    </p:anim>
                                    <p:anim calcmode="lin" valueType="num">
                                      <p:cBhvr additive="base">
                                        <p:cTn id="31" dur="500" fill="hold"/>
                                        <p:tgtEl>
                                          <p:spTgt spid="9229"/>
                                        </p:tgtEl>
                                        <p:attrNameLst>
                                          <p:attrName>ppt_y</p:attrName>
                                        </p:attrNameLst>
                                      </p:cBhvr>
                                      <p:tavLst>
                                        <p:tav tm="0">
                                          <p:val>
                                            <p:strVal val="#ppt_y"/>
                                          </p:val>
                                        </p:tav>
                                        <p:tav tm="100000">
                                          <p:val>
                                            <p:strVal val="#ppt_y"/>
                                          </p:val>
                                        </p:tav>
                                      </p:tavLst>
                                    </p:anim>
                                  </p:childTnLst>
                                </p:cTn>
                              </p:par>
                              <p:par>
                                <p:cTn id="32" presetID="4" presetClass="entr" presetSubtype="32" fill="hold" grpId="0" nodeType="withEffect">
                                  <p:stCondLst>
                                    <p:cond delay="0"/>
                                  </p:stCondLst>
                                  <p:childTnLst>
                                    <p:set>
                                      <p:cBhvr>
                                        <p:cTn id="33" dur="1" fill="hold">
                                          <p:stCondLst>
                                            <p:cond delay="0"/>
                                          </p:stCondLst>
                                        </p:cTn>
                                        <p:tgtEl>
                                          <p:spTgt spid="9246"/>
                                        </p:tgtEl>
                                        <p:attrNameLst>
                                          <p:attrName>style.visibility</p:attrName>
                                        </p:attrNameLst>
                                      </p:cBhvr>
                                      <p:to>
                                        <p:strVal val="visible"/>
                                      </p:to>
                                    </p:set>
                                    <p:animEffect transition="in" filter="box(out)">
                                      <p:cBhvr>
                                        <p:cTn id="34" dur="500"/>
                                        <p:tgtEl>
                                          <p:spTgt spid="92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924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9250"/>
                                        </p:tgtEl>
                                        <p:attrNameLst>
                                          <p:attrName>style.visibility</p:attrName>
                                        </p:attrNameLst>
                                      </p:cBhvr>
                                      <p:to>
                                        <p:strVal val="visible"/>
                                      </p:to>
                                    </p:set>
                                    <p:anim calcmode="lin" valueType="num">
                                      <p:cBhvr>
                                        <p:cTn id="40" dur="2000" fill="hold"/>
                                        <p:tgtEl>
                                          <p:spTgt spid="9250"/>
                                        </p:tgtEl>
                                        <p:attrNameLst>
                                          <p:attrName>ppt_w</p:attrName>
                                        </p:attrNameLst>
                                      </p:cBhvr>
                                      <p:tavLst>
                                        <p:tav tm="0">
                                          <p:val>
                                            <p:fltVal val="0"/>
                                          </p:val>
                                        </p:tav>
                                        <p:tav tm="100000">
                                          <p:val>
                                            <p:strVal val="#ppt_w"/>
                                          </p:val>
                                        </p:tav>
                                      </p:tavLst>
                                    </p:anim>
                                    <p:anim calcmode="lin" valueType="num">
                                      <p:cBhvr>
                                        <p:cTn id="41" dur="2000" fill="hold"/>
                                        <p:tgtEl>
                                          <p:spTgt spid="9250"/>
                                        </p:tgtEl>
                                        <p:attrNameLst>
                                          <p:attrName>ppt_h</p:attrName>
                                        </p:attrNameLst>
                                      </p:cBhvr>
                                      <p:tavLst>
                                        <p:tav tm="0">
                                          <p:val>
                                            <p:fltVal val="0"/>
                                          </p:val>
                                        </p:tav>
                                        <p:tav tm="100000">
                                          <p:val>
                                            <p:strVal val="#ppt_h"/>
                                          </p:val>
                                        </p:tav>
                                      </p:tavLst>
                                    </p:anim>
                                    <p:anim calcmode="lin" valueType="num">
                                      <p:cBhvr>
                                        <p:cTn id="42" dur="2000" fill="hold"/>
                                        <p:tgtEl>
                                          <p:spTgt spid="9250"/>
                                        </p:tgtEl>
                                        <p:attrNameLst>
                                          <p:attrName>ppt_x</p:attrName>
                                        </p:attrNameLst>
                                      </p:cBhvr>
                                      <p:tavLst>
                                        <p:tav tm="0">
                                          <p:val>
                                            <p:fltVal val="0.5"/>
                                          </p:val>
                                        </p:tav>
                                        <p:tav tm="100000">
                                          <p:val>
                                            <p:strVal val="#ppt_x"/>
                                          </p:val>
                                        </p:tav>
                                      </p:tavLst>
                                    </p:anim>
                                    <p:anim calcmode="lin" valueType="num">
                                      <p:cBhvr>
                                        <p:cTn id="43" dur="2000" fill="hold"/>
                                        <p:tgtEl>
                                          <p:spTgt spid="9250"/>
                                        </p:tgtEl>
                                        <p:attrNameLst>
                                          <p:attrName>ppt_y</p:attrName>
                                        </p:attrNameLst>
                                      </p:cBhvr>
                                      <p:tavLst>
                                        <p:tav tm="0">
                                          <p:val>
                                            <p:fltVal val="0.5"/>
                                          </p:val>
                                        </p:tav>
                                        <p:tav tm="100000">
                                          <p:val>
                                            <p:strVal val="#ppt_y"/>
                                          </p:val>
                                        </p:tav>
                                      </p:tavLst>
                                    </p:anim>
                                  </p:childTnLst>
                                  <p:subTnLst>
                                    <p:audio>
                                      <p:cMediaNode vol="4000">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par>
                          <p:cTn id="44" fill="hold" nodeType="afterGroup">
                            <p:stCondLst>
                              <p:cond delay="2000"/>
                            </p:stCondLst>
                            <p:childTnLst>
                              <p:par>
                                <p:cTn id="45" presetID="4" presetClass="entr" presetSubtype="16" fill="hold" grpId="0" nodeType="afterEffect">
                                  <p:stCondLst>
                                    <p:cond delay="0"/>
                                  </p:stCondLst>
                                  <p:childTnLst>
                                    <p:set>
                                      <p:cBhvr>
                                        <p:cTn id="46" dur="1" fill="hold">
                                          <p:stCondLst>
                                            <p:cond delay="0"/>
                                          </p:stCondLst>
                                        </p:cTn>
                                        <p:tgtEl>
                                          <p:spTgt spid="9238"/>
                                        </p:tgtEl>
                                        <p:attrNameLst>
                                          <p:attrName>style.visibility</p:attrName>
                                        </p:attrNameLst>
                                      </p:cBhvr>
                                      <p:to>
                                        <p:strVal val="visible"/>
                                      </p:to>
                                    </p:set>
                                    <p:animEffect transition="in" filter="box(in)">
                                      <p:cBhvr>
                                        <p:cTn id="47" dur="500"/>
                                        <p:tgtEl>
                                          <p:spTgt spid="9238"/>
                                        </p:tgtEl>
                                      </p:cBhvr>
                                    </p:animEffect>
                                  </p:childTnLst>
                                </p:cTn>
                              </p:par>
                            </p:childTnLst>
                          </p:cTn>
                        </p:par>
                      </p:childTnLst>
                    </p:cTn>
                  </p:par>
                </p:childTnLst>
              </p:cTn>
              <p:nextCondLst>
                <p:cond evt="onClick" delay="0">
                  <p:tgtEl>
                    <p:spTgt spid="9244"/>
                  </p:tgtEl>
                </p:cond>
              </p:nextCondLst>
            </p:seq>
            <p:seq concurrent="1" nextAc="seek">
              <p:cTn id="48" restart="whenNotActive" fill="hold" evtFilter="cancelBubble" nodeType="interactiveSeq">
                <p:stCondLst>
                  <p:cond evt="onClick" delay="0">
                    <p:tgtEl>
                      <p:spTgt spid="9245"/>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9251"/>
                                        </p:tgtEl>
                                        <p:attrNameLst>
                                          <p:attrName>style.visibility</p:attrName>
                                        </p:attrNameLst>
                                      </p:cBhvr>
                                      <p:to>
                                        <p:strVal val="visible"/>
                                      </p:to>
                                    </p:set>
                                    <p:anim calcmode="lin" valueType="num">
                                      <p:cBhvr>
                                        <p:cTn id="53" dur="2000" fill="hold"/>
                                        <p:tgtEl>
                                          <p:spTgt spid="9251"/>
                                        </p:tgtEl>
                                        <p:attrNameLst>
                                          <p:attrName>ppt_w</p:attrName>
                                        </p:attrNameLst>
                                      </p:cBhvr>
                                      <p:tavLst>
                                        <p:tav tm="0">
                                          <p:val>
                                            <p:fltVal val="0"/>
                                          </p:val>
                                        </p:tav>
                                        <p:tav tm="100000">
                                          <p:val>
                                            <p:strVal val="#ppt_w"/>
                                          </p:val>
                                        </p:tav>
                                      </p:tavLst>
                                    </p:anim>
                                    <p:anim calcmode="lin" valueType="num">
                                      <p:cBhvr>
                                        <p:cTn id="54" dur="2000" fill="hold"/>
                                        <p:tgtEl>
                                          <p:spTgt spid="9251"/>
                                        </p:tgtEl>
                                        <p:attrNameLst>
                                          <p:attrName>ppt_h</p:attrName>
                                        </p:attrNameLst>
                                      </p:cBhvr>
                                      <p:tavLst>
                                        <p:tav tm="0">
                                          <p:val>
                                            <p:fltVal val="0"/>
                                          </p:val>
                                        </p:tav>
                                        <p:tav tm="100000">
                                          <p:val>
                                            <p:strVal val="#ppt_h"/>
                                          </p:val>
                                        </p:tav>
                                      </p:tavLst>
                                    </p:anim>
                                    <p:anim calcmode="lin" valueType="num">
                                      <p:cBhvr>
                                        <p:cTn id="55" dur="2000" fill="hold"/>
                                        <p:tgtEl>
                                          <p:spTgt spid="9251"/>
                                        </p:tgtEl>
                                        <p:attrNameLst>
                                          <p:attrName>ppt_x</p:attrName>
                                        </p:attrNameLst>
                                      </p:cBhvr>
                                      <p:tavLst>
                                        <p:tav tm="0">
                                          <p:val>
                                            <p:fltVal val="0.5"/>
                                          </p:val>
                                        </p:tav>
                                        <p:tav tm="100000">
                                          <p:val>
                                            <p:strVal val="#ppt_x"/>
                                          </p:val>
                                        </p:tav>
                                      </p:tavLst>
                                    </p:anim>
                                    <p:anim calcmode="lin" valueType="num">
                                      <p:cBhvr>
                                        <p:cTn id="56" dur="2000" fill="hold"/>
                                        <p:tgtEl>
                                          <p:spTgt spid="9251"/>
                                        </p:tgtEl>
                                        <p:attrNameLst>
                                          <p:attrName>ppt_y</p:attrName>
                                        </p:attrNameLst>
                                      </p:cBhvr>
                                      <p:tavLst>
                                        <p:tav tm="0">
                                          <p:val>
                                            <p:fltVal val="0.5"/>
                                          </p:val>
                                        </p:tav>
                                        <p:tav tm="100000">
                                          <p:val>
                                            <p:strVal val="#ppt_y"/>
                                          </p:val>
                                        </p:tav>
                                      </p:tavLst>
                                    </p:anim>
                                  </p:childTnLst>
                                  <p:subTnLst>
                                    <p:audio>
                                      <p:cMediaNode vol="19000">
                                        <p:cTn display="0" masterRel="sameClick">
                                          <p:stCondLst>
                                            <p:cond evt="begin" delay="0">
                                              <p:tn val="5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9245"/>
                  </p:tgtEl>
                </p:cond>
              </p:nextCondLst>
            </p:seq>
            <p:seq concurrent="1" nextAc="seek">
              <p:cTn id="57" restart="whenNotActive" fill="hold" evtFilter="cancelBubble" nodeType="interactiveSeq">
                <p:stCondLst>
                  <p:cond evt="onClick" delay="0">
                    <p:tgtEl>
                      <p:spTgt spid="9246"/>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23" presetClass="entr" presetSubtype="528" fill="hold" grpId="0" nodeType="clickEffect">
                                  <p:stCondLst>
                                    <p:cond delay="0"/>
                                  </p:stCondLst>
                                  <p:childTnLst>
                                    <p:set>
                                      <p:cBhvr>
                                        <p:cTn id="61" dur="1" fill="hold">
                                          <p:stCondLst>
                                            <p:cond delay="0"/>
                                          </p:stCondLst>
                                        </p:cTn>
                                        <p:tgtEl>
                                          <p:spTgt spid="9252"/>
                                        </p:tgtEl>
                                        <p:attrNameLst>
                                          <p:attrName>style.visibility</p:attrName>
                                        </p:attrNameLst>
                                      </p:cBhvr>
                                      <p:to>
                                        <p:strVal val="visible"/>
                                      </p:to>
                                    </p:set>
                                    <p:anim calcmode="lin" valueType="num">
                                      <p:cBhvr>
                                        <p:cTn id="62" dur="2000" fill="hold"/>
                                        <p:tgtEl>
                                          <p:spTgt spid="9252"/>
                                        </p:tgtEl>
                                        <p:attrNameLst>
                                          <p:attrName>ppt_w</p:attrName>
                                        </p:attrNameLst>
                                      </p:cBhvr>
                                      <p:tavLst>
                                        <p:tav tm="0">
                                          <p:val>
                                            <p:fltVal val="0"/>
                                          </p:val>
                                        </p:tav>
                                        <p:tav tm="100000">
                                          <p:val>
                                            <p:strVal val="#ppt_w"/>
                                          </p:val>
                                        </p:tav>
                                      </p:tavLst>
                                    </p:anim>
                                    <p:anim calcmode="lin" valueType="num">
                                      <p:cBhvr>
                                        <p:cTn id="63" dur="2000" fill="hold"/>
                                        <p:tgtEl>
                                          <p:spTgt spid="9252"/>
                                        </p:tgtEl>
                                        <p:attrNameLst>
                                          <p:attrName>ppt_h</p:attrName>
                                        </p:attrNameLst>
                                      </p:cBhvr>
                                      <p:tavLst>
                                        <p:tav tm="0">
                                          <p:val>
                                            <p:fltVal val="0"/>
                                          </p:val>
                                        </p:tav>
                                        <p:tav tm="100000">
                                          <p:val>
                                            <p:strVal val="#ppt_h"/>
                                          </p:val>
                                        </p:tav>
                                      </p:tavLst>
                                    </p:anim>
                                    <p:anim calcmode="lin" valueType="num">
                                      <p:cBhvr>
                                        <p:cTn id="64" dur="2000" fill="hold"/>
                                        <p:tgtEl>
                                          <p:spTgt spid="9252"/>
                                        </p:tgtEl>
                                        <p:attrNameLst>
                                          <p:attrName>ppt_x</p:attrName>
                                        </p:attrNameLst>
                                      </p:cBhvr>
                                      <p:tavLst>
                                        <p:tav tm="0">
                                          <p:val>
                                            <p:fltVal val="0.5"/>
                                          </p:val>
                                        </p:tav>
                                        <p:tav tm="100000">
                                          <p:val>
                                            <p:strVal val="#ppt_x"/>
                                          </p:val>
                                        </p:tav>
                                      </p:tavLst>
                                    </p:anim>
                                    <p:anim calcmode="lin" valueType="num">
                                      <p:cBhvr>
                                        <p:cTn id="65" dur="2000" fill="hold"/>
                                        <p:tgtEl>
                                          <p:spTgt spid="9252"/>
                                        </p:tgtEl>
                                        <p:attrNameLst>
                                          <p:attrName>ppt_y</p:attrName>
                                        </p:attrNameLst>
                                      </p:cBhvr>
                                      <p:tavLst>
                                        <p:tav tm="0">
                                          <p:val>
                                            <p:fltVal val="0.5"/>
                                          </p:val>
                                        </p:tav>
                                        <p:tav tm="100000">
                                          <p:val>
                                            <p:strVal val="#ppt_y"/>
                                          </p:val>
                                        </p:tav>
                                      </p:tavLst>
                                    </p:anim>
                                  </p:childTnLst>
                                  <p:subTnLst>
                                    <p:audio>
                                      <p:cMediaNode vol="19000">
                                        <p:cTn display="0" masterRel="sameClick">
                                          <p:stCondLst>
                                            <p:cond evt="begin" delay="0">
                                              <p:tn val="6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9246"/>
                  </p:tgtEl>
                </p:cond>
              </p:nextCondLst>
            </p:seq>
          </p:childTnLst>
        </p:cTn>
      </p:par>
    </p:tnLst>
    <p:bldLst>
      <p:bldP spid="9246" grpId="0" animBg="1"/>
      <p:bldP spid="9245" grpId="0" animBg="1"/>
      <p:bldP spid="9244" grpId="0" animBg="1"/>
      <p:bldP spid="9220" grpId="0"/>
      <p:bldP spid="9221" grpId="0"/>
      <p:bldP spid="9223" grpId="0"/>
      <p:bldP spid="9226" grpId="0"/>
      <p:bldP spid="9229" grpId="0"/>
      <p:bldP spid="9238" grpId="0" animBg="1"/>
      <p:bldP spid="9250" grpId="0"/>
      <p:bldP spid="9251" grpId="0"/>
      <p:bldP spid="925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1371600" y="838200"/>
            <a:ext cx="876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36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hỏi</a:t>
            </a:r>
            <a:r>
              <a:rPr lang="en-US" sz="2800" b="1" dirty="0">
                <a:solidFill>
                  <a:srgbClr val="FF0000"/>
                </a:solidFill>
                <a:latin typeface="Times New Roman" pitchFamily="18" charset="0"/>
                <a:cs typeface="Times New Roman" pitchFamily="18" charset="0"/>
              </a:rPr>
              <a:t> 2 (</a:t>
            </a:r>
            <a:r>
              <a:rPr lang="en-US" sz="2800" b="1" dirty="0" err="1">
                <a:solidFill>
                  <a:srgbClr val="FF0000"/>
                </a:solidFill>
                <a:latin typeface="Times New Roman" pitchFamily="18" charset="0"/>
                <a:cs typeface="Times New Roman" pitchFamily="18" charset="0"/>
              </a:rPr>
              <a:t>Chọn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đúng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nhất</a:t>
            </a:r>
            <a:r>
              <a:rPr lang="en-US" sz="2800" b="1" dirty="0">
                <a:solidFill>
                  <a:srgbClr val="FF0000"/>
                </a:solidFill>
                <a:latin typeface="Times New Roman" pitchFamily="18" charset="0"/>
                <a:cs typeface="Times New Roman" pitchFamily="18" charset="0"/>
              </a:rPr>
              <a:t>)</a:t>
            </a:r>
          </a:p>
        </p:txBody>
      </p:sp>
      <p:sp>
        <p:nvSpPr>
          <p:cNvPr id="8198" name="Text Box 6"/>
          <p:cNvSpPr txBox="1">
            <a:spLocks noChangeArrowheads="1"/>
          </p:cNvSpPr>
          <p:nvPr/>
        </p:nvSpPr>
        <p:spPr bwMode="auto">
          <a:xfrm>
            <a:off x="1447800" y="1752600"/>
            <a:ext cx="807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2800" b="1" dirty="0" err="1">
                <a:solidFill>
                  <a:schemeClr val="accent4">
                    <a:lumMod val="50000"/>
                  </a:schemeClr>
                </a:solidFill>
                <a:latin typeface="Times New Roman" pitchFamily="18" charset="0"/>
                <a:cs typeface="Times New Roman" pitchFamily="18" charset="0"/>
              </a:rPr>
              <a:t>Đường</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Trường</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Sơn</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còn</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có</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tên</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gọi</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là</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gì</a:t>
            </a:r>
            <a:r>
              <a:rPr lang="en-US" sz="2800" b="1" dirty="0">
                <a:solidFill>
                  <a:schemeClr val="accent4">
                    <a:lumMod val="50000"/>
                  </a:schemeClr>
                </a:solidFill>
                <a:latin typeface="Times New Roman" pitchFamily="18" charset="0"/>
                <a:cs typeface="Times New Roman" pitchFamily="18" charset="0"/>
              </a:rPr>
              <a:t>?</a:t>
            </a:r>
          </a:p>
        </p:txBody>
      </p:sp>
      <p:sp>
        <p:nvSpPr>
          <p:cNvPr id="8199" name="Text Box 7"/>
          <p:cNvSpPr txBox="1">
            <a:spLocks noChangeArrowheads="1"/>
          </p:cNvSpPr>
          <p:nvPr/>
        </p:nvSpPr>
        <p:spPr bwMode="auto">
          <a:xfrm>
            <a:off x="1676400" y="2895600"/>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Chí</a:t>
            </a:r>
            <a:r>
              <a:rPr lang="en-US" sz="2800" dirty="0">
                <a:solidFill>
                  <a:srgbClr val="0000FF"/>
                </a:solidFill>
                <a:latin typeface="Times New Roman" pitchFamily="18" charset="0"/>
                <a:cs typeface="Times New Roman" pitchFamily="18" charset="0"/>
              </a:rPr>
              <a:t> Minh</a:t>
            </a:r>
          </a:p>
        </p:txBody>
      </p:sp>
      <p:sp>
        <p:nvSpPr>
          <p:cNvPr id="8200" name="Text Box 8"/>
          <p:cNvSpPr txBox="1">
            <a:spLocks noChangeArrowheads="1"/>
          </p:cNvSpPr>
          <p:nvPr/>
        </p:nvSpPr>
        <p:spPr bwMode="auto">
          <a:xfrm>
            <a:off x="1693862" y="3820180"/>
            <a:ext cx="5468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Chí</a:t>
            </a:r>
            <a:r>
              <a:rPr lang="en-US" sz="2800" dirty="0">
                <a:solidFill>
                  <a:srgbClr val="0000FF"/>
                </a:solidFill>
                <a:latin typeface="Times New Roman" pitchFamily="18" charset="0"/>
                <a:cs typeface="Times New Roman" pitchFamily="18" charset="0"/>
              </a:rPr>
              <a:t> Minh</a:t>
            </a:r>
          </a:p>
        </p:txBody>
      </p:sp>
      <p:sp>
        <p:nvSpPr>
          <p:cNvPr id="8201" name="Text Box 9"/>
          <p:cNvSpPr txBox="1">
            <a:spLocks noChangeArrowheads="1"/>
          </p:cNvSpPr>
          <p:nvPr/>
        </p:nvSpPr>
        <p:spPr bwMode="auto">
          <a:xfrm>
            <a:off x="1676400" y="4724400"/>
            <a:ext cx="5211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2800" dirty="0" err="1">
                <a:solidFill>
                  <a:srgbClr val="0000FF"/>
                </a:solidFill>
                <a:latin typeface="Times New Roman" pitchFamily="18" charset="0"/>
                <a:cs typeface="Times New Roman" pitchFamily="18" charset="0"/>
              </a:rPr>
              <a:t>Câu</a:t>
            </a:r>
            <a:r>
              <a:rPr lang="en-US" sz="2800" dirty="0">
                <a:solidFill>
                  <a:srgbClr val="0000FF"/>
                </a:solidFill>
                <a:latin typeface="Times New Roman" pitchFamily="18" charset="0"/>
                <a:cs typeface="Times New Roman" pitchFamily="18" charset="0"/>
              </a:rPr>
              <a:t> A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B </a:t>
            </a:r>
            <a:r>
              <a:rPr lang="en-US" sz="2800" dirty="0" err="1">
                <a:solidFill>
                  <a:srgbClr val="0000FF"/>
                </a:solidFill>
                <a:latin typeface="Times New Roman" pitchFamily="18" charset="0"/>
                <a:cs typeface="Times New Roman" pitchFamily="18" charset="0"/>
              </a:rPr>
              <a:t>đều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đúng</a:t>
            </a:r>
            <a:endParaRPr lang="en-US" sz="2800" dirty="0">
              <a:solidFill>
                <a:srgbClr val="0000FF"/>
              </a:solidFill>
              <a:latin typeface="Times New Roman" pitchFamily="18" charset="0"/>
              <a:cs typeface="Times New Roman" pitchFamily="18" charset="0"/>
            </a:endParaRPr>
          </a:p>
        </p:txBody>
      </p:sp>
      <p:sp>
        <p:nvSpPr>
          <p:cNvPr id="8210" name="Oval 18"/>
          <p:cNvSpPr>
            <a:spLocks noChangeArrowheads="1"/>
          </p:cNvSpPr>
          <p:nvPr/>
        </p:nvSpPr>
        <p:spPr bwMode="auto">
          <a:xfrm>
            <a:off x="609600" y="3657600"/>
            <a:ext cx="838200" cy="762000"/>
          </a:xfrm>
          <a:prstGeom prst="ellipse">
            <a:avLst/>
          </a:prstGeom>
          <a:solidFill>
            <a:srgbClr val="FFFF66"/>
          </a:solidFill>
          <a:ln w="9525">
            <a:solidFill>
              <a:schemeClr val="tx1"/>
            </a:solidFill>
            <a:round/>
            <a:headEnd/>
            <a:tailEnd/>
          </a:ln>
        </p:spPr>
        <p:txBody>
          <a:bodyPr wrap="none" anchor="ctr"/>
          <a:lstStyle/>
          <a:p>
            <a:pPr algn="ctr" eaLnBrk="1" hangingPunct="1"/>
            <a:r>
              <a:rPr lang="en-US" sz="3200" b="1">
                <a:solidFill>
                  <a:srgbClr val="FF0000"/>
                </a:solidFill>
                <a:latin typeface="Times New Roman" pitchFamily="18" charset="0"/>
                <a:cs typeface="Times New Roman" pitchFamily="18" charset="0"/>
              </a:rPr>
              <a:t>B.</a:t>
            </a:r>
          </a:p>
        </p:txBody>
      </p:sp>
      <p:sp>
        <p:nvSpPr>
          <p:cNvPr id="8211" name="Oval 19"/>
          <p:cNvSpPr>
            <a:spLocks noChangeArrowheads="1"/>
          </p:cNvSpPr>
          <p:nvPr/>
        </p:nvSpPr>
        <p:spPr bwMode="auto">
          <a:xfrm>
            <a:off x="609600" y="2743200"/>
            <a:ext cx="838200" cy="762000"/>
          </a:xfrm>
          <a:prstGeom prst="ellipse">
            <a:avLst/>
          </a:prstGeom>
          <a:solidFill>
            <a:srgbClr val="FFFF66"/>
          </a:solidFill>
          <a:ln w="9525">
            <a:solidFill>
              <a:schemeClr val="tx1"/>
            </a:solidFill>
            <a:round/>
            <a:headEnd/>
            <a:tailEnd/>
          </a:ln>
        </p:spPr>
        <p:txBody>
          <a:bodyPr wrap="none" anchor="ctr"/>
          <a:lstStyle/>
          <a:p>
            <a:pPr algn="ctr" eaLnBrk="1" hangingPunct="1"/>
            <a:r>
              <a:rPr lang="en-US" sz="3200" b="1" dirty="0">
                <a:solidFill>
                  <a:srgbClr val="FF0000"/>
                </a:solidFill>
                <a:latin typeface="Times New Roman" pitchFamily="18" charset="0"/>
                <a:cs typeface="Times New Roman" pitchFamily="18" charset="0"/>
              </a:rPr>
              <a:t>A.</a:t>
            </a:r>
          </a:p>
        </p:txBody>
      </p:sp>
      <p:sp>
        <p:nvSpPr>
          <p:cNvPr id="8212" name="Oval 20"/>
          <p:cNvSpPr>
            <a:spLocks noChangeArrowheads="1"/>
          </p:cNvSpPr>
          <p:nvPr/>
        </p:nvSpPr>
        <p:spPr bwMode="auto">
          <a:xfrm>
            <a:off x="609600" y="4648200"/>
            <a:ext cx="838200" cy="762000"/>
          </a:xfrm>
          <a:prstGeom prst="ellipse">
            <a:avLst/>
          </a:prstGeom>
          <a:solidFill>
            <a:srgbClr val="FFFF66"/>
          </a:solidFill>
          <a:ln w="9525">
            <a:solidFill>
              <a:schemeClr val="tx1"/>
            </a:solidFill>
            <a:round/>
            <a:headEnd/>
            <a:tailEnd/>
          </a:ln>
        </p:spPr>
        <p:txBody>
          <a:bodyPr wrap="none" anchor="ctr"/>
          <a:lstStyle/>
          <a:p>
            <a:pPr algn="ctr" eaLnBrk="1" hangingPunct="1"/>
            <a:r>
              <a:rPr lang="en-US" sz="3200" b="1">
                <a:solidFill>
                  <a:srgbClr val="FF0000"/>
                </a:solidFill>
                <a:latin typeface="Times New Roman" pitchFamily="18" charset="0"/>
                <a:cs typeface="Times New Roman" pitchFamily="18" charset="0"/>
              </a:rPr>
              <a:t>C.</a:t>
            </a:r>
          </a:p>
        </p:txBody>
      </p:sp>
      <p:sp>
        <p:nvSpPr>
          <p:cNvPr id="8213" name="Rectangle 21">
            <a:hlinkClick r:id="rId4" action="ppaction://hlinksldjump"/>
          </p:cNvPr>
          <p:cNvSpPr>
            <a:spLocks noChangeArrowheads="1"/>
          </p:cNvSpPr>
          <p:nvPr/>
        </p:nvSpPr>
        <p:spPr bwMode="auto">
          <a:xfrm>
            <a:off x="2971800" y="5562600"/>
            <a:ext cx="1600200" cy="609600"/>
          </a:xfrm>
          <a:prstGeom prst="rect">
            <a:avLst/>
          </a:prstGeom>
          <a:solidFill>
            <a:srgbClr val="DEF3C9"/>
          </a:solidFill>
          <a:ln w="9525">
            <a:solidFill>
              <a:srgbClr val="FF3300"/>
            </a:solidFill>
            <a:miter lim="800000"/>
            <a:headEnd/>
            <a:tailEnd/>
          </a:ln>
          <a:effectLst>
            <a:outerShdw dist="107763" dir="2700000" algn="ctr" rotWithShape="0">
              <a:schemeClr val="bg2">
                <a:alpha val="50000"/>
              </a:schemeClr>
            </a:outerShdw>
          </a:effectLst>
        </p:spPr>
        <p:txBody>
          <a:bodyPr wrap="none" anchor="ctr"/>
          <a:lstStyle/>
          <a:p>
            <a:pPr algn="ctr" eaLnBrk="1" hangingPunct="1"/>
            <a:r>
              <a:rPr lang="en-US" sz="2800" b="1" dirty="0" err="1">
                <a:solidFill>
                  <a:srgbClr val="FF0066"/>
                </a:solidFill>
                <a:latin typeface="Times New Roman" pitchFamily="18" charset="0"/>
                <a:cs typeface="Times New Roman" pitchFamily="18" charset="0"/>
              </a:rPr>
              <a:t>Cắm</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cờ</a:t>
            </a:r>
            <a:endParaRPr lang="en-US" sz="2800" b="1" dirty="0">
              <a:solidFill>
                <a:srgbClr val="FF0066"/>
              </a:solidFill>
              <a:latin typeface="Times New Roman" pitchFamily="18" charset="0"/>
              <a:cs typeface="Times New Roman" pitchFamily="18" charset="0"/>
            </a:endParaRPr>
          </a:p>
        </p:txBody>
      </p:sp>
      <p:sp>
        <p:nvSpPr>
          <p:cNvPr id="8214" name="Text Box 22"/>
          <p:cNvSpPr txBox="1">
            <a:spLocks noChangeArrowheads="1"/>
          </p:cNvSpPr>
          <p:nvPr/>
        </p:nvSpPr>
        <p:spPr bwMode="auto">
          <a:xfrm>
            <a:off x="5943600" y="4724400"/>
            <a:ext cx="266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2800" b="1" dirty="0" err="1">
                <a:solidFill>
                  <a:srgbClr val="FF3300"/>
                </a:solidFill>
                <a:latin typeface="Times New Roman" pitchFamily="18" charset="0"/>
                <a:cs typeface="Times New Roman" pitchFamily="18" charset="0"/>
              </a:rPr>
              <a:t>Đúng</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nhất</a:t>
            </a:r>
            <a:endParaRPr lang="en-US" sz="2800" dirty="0">
              <a:solidFill>
                <a:srgbClr val="FF3300"/>
              </a:solidFill>
              <a:latin typeface="Times New Roman" pitchFamily="18" charset="0"/>
              <a:cs typeface="Times New Roman" pitchFamily="18" charset="0"/>
            </a:endParaRPr>
          </a:p>
        </p:txBody>
      </p:sp>
      <p:sp>
        <p:nvSpPr>
          <p:cNvPr id="8215" name="Text Box 23"/>
          <p:cNvSpPr txBox="1">
            <a:spLocks noChangeArrowheads="1"/>
          </p:cNvSpPr>
          <p:nvPr/>
        </p:nvSpPr>
        <p:spPr bwMode="auto">
          <a:xfrm>
            <a:off x="6019800" y="2819400"/>
            <a:ext cx="16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ctr">
              <a:spcBef>
                <a:spcPct val="50000"/>
              </a:spcBef>
            </a:pPr>
            <a:r>
              <a:rPr lang="en-US" sz="2800" dirty="0" err="1">
                <a:solidFill>
                  <a:schemeClr val="hlink"/>
                </a:solidFill>
                <a:latin typeface="Times New Roman" pitchFamily="18" charset="0"/>
                <a:cs typeface="Times New Roman" pitchFamily="18" charset="0"/>
              </a:rPr>
              <a:t>Đúng</a:t>
            </a:r>
            <a:endParaRPr lang="en-US" sz="2800" dirty="0">
              <a:solidFill>
                <a:schemeClr val="hlink"/>
              </a:solidFill>
              <a:latin typeface="Times New Roman" pitchFamily="18" charset="0"/>
              <a:cs typeface="Times New Roman" pitchFamily="18" charset="0"/>
            </a:endParaRPr>
          </a:p>
        </p:txBody>
      </p:sp>
      <p:sp>
        <p:nvSpPr>
          <p:cNvPr id="8216" name="Text Box 24"/>
          <p:cNvSpPr txBox="1">
            <a:spLocks noChangeArrowheads="1"/>
          </p:cNvSpPr>
          <p:nvPr/>
        </p:nvSpPr>
        <p:spPr bwMode="auto">
          <a:xfrm>
            <a:off x="6172200" y="3733800"/>
            <a:ext cx="1352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ctr">
              <a:spcBef>
                <a:spcPct val="50000"/>
              </a:spcBef>
            </a:pPr>
            <a:r>
              <a:rPr lang="en-US" sz="2800" dirty="0" err="1">
                <a:solidFill>
                  <a:schemeClr val="hlink"/>
                </a:solidFill>
                <a:latin typeface="Times New Roman" pitchFamily="18" charset="0"/>
                <a:cs typeface="Times New Roman" pitchFamily="18" charset="0"/>
              </a:rPr>
              <a:t>Đúng</a:t>
            </a:r>
            <a:endParaRPr lang="en-US" sz="2800" dirty="0">
              <a:solidFill>
                <a:schemeClr val="hlink"/>
              </a:solidFill>
              <a:latin typeface="Times New Roman" pitchFamily="18" charset="0"/>
              <a:cs typeface="Times New Roman" pitchFamily="18" charset="0"/>
            </a:endParaRPr>
          </a:p>
        </p:txBody>
      </p:sp>
      <p:sp>
        <p:nvSpPr>
          <p:cNvPr id="43022" name="Rectangle 16"/>
          <p:cNvSpPr>
            <a:spLocks noChangeArrowheads="1"/>
          </p:cNvSpPr>
          <p:nvPr/>
        </p:nvSpPr>
        <p:spPr bwMode="auto">
          <a:xfrm>
            <a:off x="0" y="-53340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Times New Roman" pitchFamily="18" charset="0"/>
              <a:cs typeface="Times New Roman" pitchFamily="18" charset="0"/>
            </a:endParaRPr>
          </a:p>
        </p:txBody>
      </p:sp>
    </p:spTree>
    <p:extLst>
      <p:ext uri="{BB962C8B-B14F-4D97-AF65-F5344CB8AC3E}">
        <p14:creationId xmlns:p14="http://schemas.microsoft.com/office/powerpoint/2010/main" val="1990635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ox(out)">
                                      <p:cBhvr>
                                        <p:cTn id="7" dur="1000"/>
                                        <p:tgtEl>
                                          <p:spTgt spid="8197"/>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8198"/>
                                        </p:tgtEl>
                                        <p:attrNameLst>
                                          <p:attrName>style.visibility</p:attrName>
                                        </p:attrNameLst>
                                      </p:cBhvr>
                                      <p:to>
                                        <p:strVal val="visible"/>
                                      </p:to>
                                    </p:set>
                                    <p:animEffect transition="in" filter="box(out)">
                                      <p:cBhvr>
                                        <p:cTn id="10" dur="1000"/>
                                        <p:tgtEl>
                                          <p:spTgt spid="8198"/>
                                        </p:tgtEl>
                                      </p:cBhvr>
                                    </p:animEffect>
                                  </p:childTnLst>
                                </p:cTn>
                              </p:par>
                            </p:childTnLst>
                          </p:cTn>
                        </p:par>
                        <p:par>
                          <p:cTn id="11" fill="hold" nodeType="afterGroup">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8199"/>
                                        </p:tgtEl>
                                        <p:attrNameLst>
                                          <p:attrName>style.visibility</p:attrName>
                                        </p:attrNameLst>
                                      </p:cBhvr>
                                      <p:to>
                                        <p:strVal val="visible"/>
                                      </p:to>
                                    </p:set>
                                    <p:anim calcmode="lin" valueType="num">
                                      <p:cBhvr additive="base">
                                        <p:cTn id="14" dur="1000" fill="hold"/>
                                        <p:tgtEl>
                                          <p:spTgt spid="8199"/>
                                        </p:tgtEl>
                                        <p:attrNameLst>
                                          <p:attrName>ppt_x</p:attrName>
                                        </p:attrNameLst>
                                      </p:cBhvr>
                                      <p:tavLst>
                                        <p:tav tm="0">
                                          <p:val>
                                            <p:strVal val="0-#ppt_w/2"/>
                                          </p:val>
                                        </p:tav>
                                        <p:tav tm="100000">
                                          <p:val>
                                            <p:strVal val="#ppt_x"/>
                                          </p:val>
                                        </p:tav>
                                      </p:tavLst>
                                    </p:anim>
                                    <p:anim calcmode="lin" valueType="num">
                                      <p:cBhvr additive="base">
                                        <p:cTn id="15" dur="1000" fill="hold"/>
                                        <p:tgtEl>
                                          <p:spTgt spid="8199"/>
                                        </p:tgtEl>
                                        <p:attrNameLst>
                                          <p:attrName>ppt_y</p:attrName>
                                        </p:attrNameLst>
                                      </p:cBhvr>
                                      <p:tavLst>
                                        <p:tav tm="0">
                                          <p:val>
                                            <p:strVal val="#ppt_y"/>
                                          </p:val>
                                        </p:tav>
                                        <p:tav tm="100000">
                                          <p:val>
                                            <p:strVal val="#ppt_y"/>
                                          </p:val>
                                        </p:tav>
                                      </p:tavLst>
                                    </p:anim>
                                  </p:childTnLst>
                                </p:cTn>
                              </p:par>
                              <p:par>
                                <p:cTn id="16" presetID="4" presetClass="entr" presetSubtype="32" fill="hold" grpId="0" nodeType="withEffect">
                                  <p:stCondLst>
                                    <p:cond delay="0"/>
                                  </p:stCondLst>
                                  <p:childTnLst>
                                    <p:set>
                                      <p:cBhvr>
                                        <p:cTn id="17" dur="1" fill="hold">
                                          <p:stCondLst>
                                            <p:cond delay="0"/>
                                          </p:stCondLst>
                                        </p:cTn>
                                        <p:tgtEl>
                                          <p:spTgt spid="8211"/>
                                        </p:tgtEl>
                                        <p:attrNameLst>
                                          <p:attrName>style.visibility</p:attrName>
                                        </p:attrNameLst>
                                      </p:cBhvr>
                                      <p:to>
                                        <p:strVal val="visible"/>
                                      </p:to>
                                    </p:set>
                                    <p:animEffect transition="in" filter="box(out)">
                                      <p:cBhvr>
                                        <p:cTn id="18" dur="500"/>
                                        <p:tgtEl>
                                          <p:spTgt spid="8211"/>
                                        </p:tgtEl>
                                      </p:cBhvr>
                                    </p:animEffect>
                                  </p:childTnLst>
                                </p:cTn>
                              </p:par>
                            </p:childTnLst>
                          </p:cTn>
                        </p:par>
                        <p:par>
                          <p:cTn id="19" fill="hold" nodeType="afterGroup">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8200"/>
                                        </p:tgtEl>
                                        <p:attrNameLst>
                                          <p:attrName>style.visibility</p:attrName>
                                        </p:attrNameLst>
                                      </p:cBhvr>
                                      <p:to>
                                        <p:strVal val="visible"/>
                                      </p:to>
                                    </p:set>
                                    <p:anim calcmode="lin" valueType="num">
                                      <p:cBhvr additive="base">
                                        <p:cTn id="22" dur="1000" fill="hold"/>
                                        <p:tgtEl>
                                          <p:spTgt spid="8200"/>
                                        </p:tgtEl>
                                        <p:attrNameLst>
                                          <p:attrName>ppt_x</p:attrName>
                                        </p:attrNameLst>
                                      </p:cBhvr>
                                      <p:tavLst>
                                        <p:tav tm="0">
                                          <p:val>
                                            <p:strVal val="0-#ppt_w/2"/>
                                          </p:val>
                                        </p:tav>
                                        <p:tav tm="100000">
                                          <p:val>
                                            <p:strVal val="#ppt_x"/>
                                          </p:val>
                                        </p:tav>
                                      </p:tavLst>
                                    </p:anim>
                                    <p:anim calcmode="lin" valueType="num">
                                      <p:cBhvr additive="base">
                                        <p:cTn id="23" dur="1000" fill="hold"/>
                                        <p:tgtEl>
                                          <p:spTgt spid="8200"/>
                                        </p:tgtEl>
                                        <p:attrNameLst>
                                          <p:attrName>ppt_y</p:attrName>
                                        </p:attrNameLst>
                                      </p:cBhvr>
                                      <p:tavLst>
                                        <p:tav tm="0">
                                          <p:val>
                                            <p:strVal val="#ppt_y"/>
                                          </p:val>
                                        </p:tav>
                                        <p:tav tm="100000">
                                          <p:val>
                                            <p:strVal val="#ppt_y"/>
                                          </p:val>
                                        </p:tav>
                                      </p:tavLst>
                                    </p:anim>
                                  </p:childTnLst>
                                </p:cTn>
                              </p:par>
                              <p:par>
                                <p:cTn id="24" presetID="4" presetClass="entr" presetSubtype="32" fill="hold" grpId="0" nodeType="withEffect">
                                  <p:stCondLst>
                                    <p:cond delay="0"/>
                                  </p:stCondLst>
                                  <p:childTnLst>
                                    <p:set>
                                      <p:cBhvr>
                                        <p:cTn id="25" dur="1" fill="hold">
                                          <p:stCondLst>
                                            <p:cond delay="0"/>
                                          </p:stCondLst>
                                        </p:cTn>
                                        <p:tgtEl>
                                          <p:spTgt spid="8210"/>
                                        </p:tgtEl>
                                        <p:attrNameLst>
                                          <p:attrName>style.visibility</p:attrName>
                                        </p:attrNameLst>
                                      </p:cBhvr>
                                      <p:to>
                                        <p:strVal val="visible"/>
                                      </p:to>
                                    </p:set>
                                    <p:animEffect transition="in" filter="box(out)">
                                      <p:cBhvr>
                                        <p:cTn id="26" dur="500"/>
                                        <p:tgtEl>
                                          <p:spTgt spid="8210"/>
                                        </p:tgtEl>
                                      </p:cBhvr>
                                    </p:animEffect>
                                  </p:childTnLst>
                                </p:cTn>
                              </p:par>
                            </p:childTnLst>
                          </p:cTn>
                        </p:par>
                        <p:par>
                          <p:cTn id="27" fill="hold" nodeType="afterGroup">
                            <p:stCondLst>
                              <p:cond delay="3000"/>
                            </p:stCondLst>
                            <p:childTnLst>
                              <p:par>
                                <p:cTn id="28" presetID="2" presetClass="entr" presetSubtype="8" fill="hold" grpId="0" nodeType="afterEffect">
                                  <p:stCondLst>
                                    <p:cond delay="0"/>
                                  </p:stCondLst>
                                  <p:childTnLst>
                                    <p:set>
                                      <p:cBhvr>
                                        <p:cTn id="29" dur="1" fill="hold">
                                          <p:stCondLst>
                                            <p:cond delay="0"/>
                                          </p:stCondLst>
                                        </p:cTn>
                                        <p:tgtEl>
                                          <p:spTgt spid="8201"/>
                                        </p:tgtEl>
                                        <p:attrNameLst>
                                          <p:attrName>style.visibility</p:attrName>
                                        </p:attrNameLst>
                                      </p:cBhvr>
                                      <p:to>
                                        <p:strVal val="visible"/>
                                      </p:to>
                                    </p:set>
                                    <p:anim calcmode="lin" valueType="num">
                                      <p:cBhvr additive="base">
                                        <p:cTn id="30" dur="1000" fill="hold"/>
                                        <p:tgtEl>
                                          <p:spTgt spid="8201"/>
                                        </p:tgtEl>
                                        <p:attrNameLst>
                                          <p:attrName>ppt_x</p:attrName>
                                        </p:attrNameLst>
                                      </p:cBhvr>
                                      <p:tavLst>
                                        <p:tav tm="0">
                                          <p:val>
                                            <p:strVal val="0-#ppt_w/2"/>
                                          </p:val>
                                        </p:tav>
                                        <p:tav tm="100000">
                                          <p:val>
                                            <p:strVal val="#ppt_x"/>
                                          </p:val>
                                        </p:tav>
                                      </p:tavLst>
                                    </p:anim>
                                    <p:anim calcmode="lin" valueType="num">
                                      <p:cBhvr additive="base">
                                        <p:cTn id="31" dur="1000" fill="hold"/>
                                        <p:tgtEl>
                                          <p:spTgt spid="8201"/>
                                        </p:tgtEl>
                                        <p:attrNameLst>
                                          <p:attrName>ppt_y</p:attrName>
                                        </p:attrNameLst>
                                      </p:cBhvr>
                                      <p:tavLst>
                                        <p:tav tm="0">
                                          <p:val>
                                            <p:strVal val="#ppt_y"/>
                                          </p:val>
                                        </p:tav>
                                        <p:tav tm="100000">
                                          <p:val>
                                            <p:strVal val="#ppt_y"/>
                                          </p:val>
                                        </p:tav>
                                      </p:tavLst>
                                    </p:anim>
                                  </p:childTnLst>
                                </p:cTn>
                              </p:par>
                              <p:par>
                                <p:cTn id="32" presetID="4" presetClass="entr" presetSubtype="32" fill="hold" grpId="0" nodeType="withEffect">
                                  <p:stCondLst>
                                    <p:cond delay="0"/>
                                  </p:stCondLst>
                                  <p:childTnLst>
                                    <p:set>
                                      <p:cBhvr>
                                        <p:cTn id="33" dur="1" fill="hold">
                                          <p:stCondLst>
                                            <p:cond delay="0"/>
                                          </p:stCondLst>
                                        </p:cTn>
                                        <p:tgtEl>
                                          <p:spTgt spid="8212"/>
                                        </p:tgtEl>
                                        <p:attrNameLst>
                                          <p:attrName>style.visibility</p:attrName>
                                        </p:attrNameLst>
                                      </p:cBhvr>
                                      <p:to>
                                        <p:strVal val="visible"/>
                                      </p:to>
                                    </p:set>
                                    <p:animEffect transition="in" filter="box(out)">
                                      <p:cBhvr>
                                        <p:cTn id="34" dur="500"/>
                                        <p:tgtEl>
                                          <p:spTgt spid="82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8212"/>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8214"/>
                                        </p:tgtEl>
                                        <p:attrNameLst>
                                          <p:attrName>style.visibility</p:attrName>
                                        </p:attrNameLst>
                                      </p:cBhvr>
                                      <p:to>
                                        <p:strVal val="visible"/>
                                      </p:to>
                                    </p:set>
                                    <p:anim calcmode="lin" valueType="num">
                                      <p:cBhvr>
                                        <p:cTn id="40" dur="2000" fill="hold"/>
                                        <p:tgtEl>
                                          <p:spTgt spid="8214"/>
                                        </p:tgtEl>
                                        <p:attrNameLst>
                                          <p:attrName>ppt_w</p:attrName>
                                        </p:attrNameLst>
                                      </p:cBhvr>
                                      <p:tavLst>
                                        <p:tav tm="0">
                                          <p:val>
                                            <p:fltVal val="0"/>
                                          </p:val>
                                        </p:tav>
                                        <p:tav tm="100000">
                                          <p:val>
                                            <p:strVal val="#ppt_w"/>
                                          </p:val>
                                        </p:tav>
                                      </p:tavLst>
                                    </p:anim>
                                    <p:anim calcmode="lin" valueType="num">
                                      <p:cBhvr>
                                        <p:cTn id="41" dur="2000" fill="hold"/>
                                        <p:tgtEl>
                                          <p:spTgt spid="8214"/>
                                        </p:tgtEl>
                                        <p:attrNameLst>
                                          <p:attrName>ppt_h</p:attrName>
                                        </p:attrNameLst>
                                      </p:cBhvr>
                                      <p:tavLst>
                                        <p:tav tm="0">
                                          <p:val>
                                            <p:fltVal val="0"/>
                                          </p:val>
                                        </p:tav>
                                        <p:tav tm="100000">
                                          <p:val>
                                            <p:strVal val="#ppt_h"/>
                                          </p:val>
                                        </p:tav>
                                      </p:tavLst>
                                    </p:anim>
                                    <p:anim calcmode="lin" valueType="num">
                                      <p:cBhvr>
                                        <p:cTn id="42" dur="2000" fill="hold"/>
                                        <p:tgtEl>
                                          <p:spTgt spid="8214"/>
                                        </p:tgtEl>
                                        <p:attrNameLst>
                                          <p:attrName>ppt_x</p:attrName>
                                        </p:attrNameLst>
                                      </p:cBhvr>
                                      <p:tavLst>
                                        <p:tav tm="0">
                                          <p:val>
                                            <p:fltVal val="0.5"/>
                                          </p:val>
                                        </p:tav>
                                        <p:tav tm="100000">
                                          <p:val>
                                            <p:strVal val="#ppt_x"/>
                                          </p:val>
                                        </p:tav>
                                      </p:tavLst>
                                    </p:anim>
                                    <p:anim calcmode="lin" valueType="num">
                                      <p:cBhvr>
                                        <p:cTn id="43" dur="2000" fill="hold"/>
                                        <p:tgtEl>
                                          <p:spTgt spid="8214"/>
                                        </p:tgtEl>
                                        <p:attrNameLst>
                                          <p:attrName>ppt_y</p:attrName>
                                        </p:attrNameLst>
                                      </p:cBhvr>
                                      <p:tavLst>
                                        <p:tav tm="0">
                                          <p:val>
                                            <p:fltVal val="0.5"/>
                                          </p:val>
                                        </p:tav>
                                        <p:tav tm="100000">
                                          <p:val>
                                            <p:strVal val="#ppt_y"/>
                                          </p:val>
                                        </p:tav>
                                      </p:tavLst>
                                    </p:anim>
                                  </p:childTnLst>
                                  <p:subTnLst>
                                    <p:audio>
                                      <p:cMediaNode vol="4000">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par>
                          <p:cTn id="44" fill="hold" nodeType="afterGroup">
                            <p:stCondLst>
                              <p:cond delay="2000"/>
                            </p:stCondLst>
                            <p:childTnLst>
                              <p:par>
                                <p:cTn id="45" presetID="4" presetClass="entr" presetSubtype="16" fill="hold" grpId="0" nodeType="afterEffect">
                                  <p:stCondLst>
                                    <p:cond delay="0"/>
                                  </p:stCondLst>
                                  <p:childTnLst>
                                    <p:set>
                                      <p:cBhvr>
                                        <p:cTn id="46" dur="1" fill="hold">
                                          <p:stCondLst>
                                            <p:cond delay="0"/>
                                          </p:stCondLst>
                                        </p:cTn>
                                        <p:tgtEl>
                                          <p:spTgt spid="8213"/>
                                        </p:tgtEl>
                                        <p:attrNameLst>
                                          <p:attrName>style.visibility</p:attrName>
                                        </p:attrNameLst>
                                      </p:cBhvr>
                                      <p:to>
                                        <p:strVal val="visible"/>
                                      </p:to>
                                    </p:set>
                                    <p:animEffect transition="in" filter="box(in)">
                                      <p:cBhvr>
                                        <p:cTn id="47" dur="500"/>
                                        <p:tgtEl>
                                          <p:spTgt spid="8213"/>
                                        </p:tgtEl>
                                      </p:cBhvr>
                                    </p:animEffect>
                                  </p:childTnLst>
                                </p:cTn>
                              </p:par>
                            </p:childTnLst>
                          </p:cTn>
                        </p:par>
                      </p:childTnLst>
                    </p:cTn>
                  </p:par>
                </p:childTnLst>
              </p:cTn>
              <p:nextCondLst>
                <p:cond evt="onClick" delay="0">
                  <p:tgtEl>
                    <p:spTgt spid="8212"/>
                  </p:tgtEl>
                </p:cond>
              </p:nextCondLst>
            </p:seq>
            <p:seq concurrent="1" nextAc="seek">
              <p:cTn id="48" restart="whenNotActive" fill="hold" evtFilter="cancelBubble" nodeType="interactiveSeq">
                <p:stCondLst>
                  <p:cond evt="onClick" delay="0">
                    <p:tgtEl>
                      <p:spTgt spid="8211"/>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8215"/>
                                        </p:tgtEl>
                                        <p:attrNameLst>
                                          <p:attrName>style.visibility</p:attrName>
                                        </p:attrNameLst>
                                      </p:cBhvr>
                                      <p:to>
                                        <p:strVal val="visible"/>
                                      </p:to>
                                    </p:set>
                                    <p:anim calcmode="lin" valueType="num">
                                      <p:cBhvr>
                                        <p:cTn id="53" dur="5000" fill="hold"/>
                                        <p:tgtEl>
                                          <p:spTgt spid="8215"/>
                                        </p:tgtEl>
                                        <p:attrNameLst>
                                          <p:attrName>ppt_w</p:attrName>
                                        </p:attrNameLst>
                                      </p:cBhvr>
                                      <p:tavLst>
                                        <p:tav tm="0">
                                          <p:val>
                                            <p:fltVal val="0"/>
                                          </p:val>
                                        </p:tav>
                                        <p:tav tm="100000">
                                          <p:val>
                                            <p:strVal val="#ppt_w"/>
                                          </p:val>
                                        </p:tav>
                                      </p:tavLst>
                                    </p:anim>
                                    <p:anim calcmode="lin" valueType="num">
                                      <p:cBhvr>
                                        <p:cTn id="54" dur="5000" fill="hold"/>
                                        <p:tgtEl>
                                          <p:spTgt spid="8215"/>
                                        </p:tgtEl>
                                        <p:attrNameLst>
                                          <p:attrName>ppt_h</p:attrName>
                                        </p:attrNameLst>
                                      </p:cBhvr>
                                      <p:tavLst>
                                        <p:tav tm="0">
                                          <p:val>
                                            <p:fltVal val="0"/>
                                          </p:val>
                                        </p:tav>
                                        <p:tav tm="100000">
                                          <p:val>
                                            <p:strVal val="#ppt_h"/>
                                          </p:val>
                                        </p:tav>
                                      </p:tavLst>
                                    </p:anim>
                                    <p:anim calcmode="lin" valueType="num">
                                      <p:cBhvr>
                                        <p:cTn id="55" dur="5000" fill="hold"/>
                                        <p:tgtEl>
                                          <p:spTgt spid="8215"/>
                                        </p:tgtEl>
                                        <p:attrNameLst>
                                          <p:attrName>ppt_x</p:attrName>
                                        </p:attrNameLst>
                                      </p:cBhvr>
                                      <p:tavLst>
                                        <p:tav tm="0">
                                          <p:val>
                                            <p:fltVal val="0.5"/>
                                          </p:val>
                                        </p:tav>
                                        <p:tav tm="100000">
                                          <p:val>
                                            <p:strVal val="#ppt_x"/>
                                          </p:val>
                                        </p:tav>
                                      </p:tavLst>
                                    </p:anim>
                                    <p:anim calcmode="lin" valueType="num">
                                      <p:cBhvr>
                                        <p:cTn id="56" dur="5000" fill="hold"/>
                                        <p:tgtEl>
                                          <p:spTgt spid="8215"/>
                                        </p:tgtEl>
                                        <p:attrNameLst>
                                          <p:attrName>ppt_y</p:attrName>
                                        </p:attrNameLst>
                                      </p:cBhvr>
                                      <p:tavLst>
                                        <p:tav tm="0">
                                          <p:val>
                                            <p:fltVal val="0.5"/>
                                          </p:val>
                                        </p:tav>
                                        <p:tav tm="100000">
                                          <p:val>
                                            <p:strVal val="#ppt_y"/>
                                          </p:val>
                                        </p:tav>
                                      </p:tavLst>
                                    </p:anim>
                                  </p:childTnLst>
                                  <p:subTnLst>
                                    <p:audio>
                                      <p:cMediaNode vol="19000">
                                        <p:cTn display="0" masterRel="sameClick">
                                          <p:stCondLst>
                                            <p:cond evt="begin" delay="0">
                                              <p:tn val="5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211"/>
                  </p:tgtEl>
                </p:cond>
              </p:nextCondLst>
            </p:seq>
            <p:seq concurrent="1" nextAc="seek">
              <p:cTn id="57" restart="whenNotActive" fill="hold" evtFilter="cancelBubble" nodeType="interactiveSeq">
                <p:stCondLst>
                  <p:cond evt="onClick" delay="0">
                    <p:tgtEl>
                      <p:spTgt spid="8210"/>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23" presetClass="entr" presetSubtype="528" fill="hold" grpId="0" nodeType="clickEffect">
                                  <p:stCondLst>
                                    <p:cond delay="0"/>
                                  </p:stCondLst>
                                  <p:childTnLst>
                                    <p:set>
                                      <p:cBhvr>
                                        <p:cTn id="61" dur="1" fill="hold">
                                          <p:stCondLst>
                                            <p:cond delay="0"/>
                                          </p:stCondLst>
                                        </p:cTn>
                                        <p:tgtEl>
                                          <p:spTgt spid="8216"/>
                                        </p:tgtEl>
                                        <p:attrNameLst>
                                          <p:attrName>style.visibility</p:attrName>
                                        </p:attrNameLst>
                                      </p:cBhvr>
                                      <p:to>
                                        <p:strVal val="visible"/>
                                      </p:to>
                                    </p:set>
                                    <p:anim calcmode="lin" valueType="num">
                                      <p:cBhvr>
                                        <p:cTn id="62" dur="2000" fill="hold"/>
                                        <p:tgtEl>
                                          <p:spTgt spid="8216"/>
                                        </p:tgtEl>
                                        <p:attrNameLst>
                                          <p:attrName>ppt_w</p:attrName>
                                        </p:attrNameLst>
                                      </p:cBhvr>
                                      <p:tavLst>
                                        <p:tav tm="0">
                                          <p:val>
                                            <p:fltVal val="0"/>
                                          </p:val>
                                        </p:tav>
                                        <p:tav tm="100000">
                                          <p:val>
                                            <p:strVal val="#ppt_w"/>
                                          </p:val>
                                        </p:tav>
                                      </p:tavLst>
                                    </p:anim>
                                    <p:anim calcmode="lin" valueType="num">
                                      <p:cBhvr>
                                        <p:cTn id="63" dur="2000" fill="hold"/>
                                        <p:tgtEl>
                                          <p:spTgt spid="8216"/>
                                        </p:tgtEl>
                                        <p:attrNameLst>
                                          <p:attrName>ppt_h</p:attrName>
                                        </p:attrNameLst>
                                      </p:cBhvr>
                                      <p:tavLst>
                                        <p:tav tm="0">
                                          <p:val>
                                            <p:fltVal val="0"/>
                                          </p:val>
                                        </p:tav>
                                        <p:tav tm="100000">
                                          <p:val>
                                            <p:strVal val="#ppt_h"/>
                                          </p:val>
                                        </p:tav>
                                      </p:tavLst>
                                    </p:anim>
                                    <p:anim calcmode="lin" valueType="num">
                                      <p:cBhvr>
                                        <p:cTn id="64" dur="2000" fill="hold"/>
                                        <p:tgtEl>
                                          <p:spTgt spid="8216"/>
                                        </p:tgtEl>
                                        <p:attrNameLst>
                                          <p:attrName>ppt_x</p:attrName>
                                        </p:attrNameLst>
                                      </p:cBhvr>
                                      <p:tavLst>
                                        <p:tav tm="0">
                                          <p:val>
                                            <p:fltVal val="0.5"/>
                                          </p:val>
                                        </p:tav>
                                        <p:tav tm="100000">
                                          <p:val>
                                            <p:strVal val="#ppt_x"/>
                                          </p:val>
                                        </p:tav>
                                      </p:tavLst>
                                    </p:anim>
                                    <p:anim calcmode="lin" valueType="num">
                                      <p:cBhvr>
                                        <p:cTn id="65" dur="2000" fill="hold"/>
                                        <p:tgtEl>
                                          <p:spTgt spid="8216"/>
                                        </p:tgtEl>
                                        <p:attrNameLst>
                                          <p:attrName>ppt_y</p:attrName>
                                        </p:attrNameLst>
                                      </p:cBhvr>
                                      <p:tavLst>
                                        <p:tav tm="0">
                                          <p:val>
                                            <p:fltVal val="0.5"/>
                                          </p:val>
                                        </p:tav>
                                        <p:tav tm="100000">
                                          <p:val>
                                            <p:strVal val="#ppt_y"/>
                                          </p:val>
                                        </p:tav>
                                      </p:tavLst>
                                    </p:anim>
                                  </p:childTnLst>
                                  <p:subTnLst>
                                    <p:audio>
                                      <p:cMediaNode vol="19000">
                                        <p:cTn display="0" masterRel="sameClick">
                                          <p:stCondLst>
                                            <p:cond evt="begin" delay="0">
                                              <p:tn val="6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210"/>
                  </p:tgtEl>
                </p:cond>
              </p:nextCondLst>
            </p:seq>
          </p:childTnLst>
        </p:cTn>
      </p:par>
    </p:tnLst>
    <p:bldLst>
      <p:bldP spid="8197" grpId="0"/>
      <p:bldP spid="8198" grpId="0"/>
      <p:bldP spid="8199" grpId="0"/>
      <p:bldP spid="8200" grpId="0"/>
      <p:bldP spid="8201" grpId="0"/>
      <p:bldP spid="8210" grpId="0" animBg="1"/>
      <p:bldP spid="8211" grpId="0" animBg="1"/>
      <p:bldP spid="8212" grpId="0" animBg="1"/>
      <p:bldP spid="8213" grpId="0" animBg="1"/>
      <p:bldP spid="8214" grpId="0"/>
      <p:bldP spid="8215" grpId="0"/>
      <p:bldP spid="82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990600" y="152400"/>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32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hỏi</a:t>
            </a:r>
            <a:r>
              <a:rPr lang="en-US" sz="2800" b="1" dirty="0">
                <a:solidFill>
                  <a:srgbClr val="FF0000"/>
                </a:solidFill>
                <a:latin typeface="Times New Roman" pitchFamily="18" charset="0"/>
                <a:cs typeface="Times New Roman" pitchFamily="18" charset="0"/>
              </a:rPr>
              <a:t> 3 (</a:t>
            </a:r>
            <a:r>
              <a:rPr lang="en-US" sz="2800" b="1" dirty="0" err="1">
                <a:solidFill>
                  <a:srgbClr val="FF0000"/>
                </a:solidFill>
                <a:latin typeface="Times New Roman" pitchFamily="18" charset="0"/>
                <a:cs typeface="Times New Roman" pitchFamily="18" charset="0"/>
              </a:rPr>
              <a:t>Chọn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đúng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nhất</a:t>
            </a:r>
            <a:r>
              <a:rPr lang="en-US" sz="2800" b="1" dirty="0">
                <a:solidFill>
                  <a:srgbClr val="FF0000"/>
                </a:solidFill>
                <a:latin typeface="Times New Roman" pitchFamily="18" charset="0"/>
                <a:cs typeface="Times New Roman" pitchFamily="18" charset="0"/>
              </a:rPr>
              <a:t>)</a:t>
            </a:r>
          </a:p>
        </p:txBody>
      </p:sp>
      <p:sp>
        <p:nvSpPr>
          <p:cNvPr id="22535" name="Text Box 7"/>
          <p:cNvSpPr txBox="1">
            <a:spLocks noChangeArrowheads="1"/>
          </p:cNvSpPr>
          <p:nvPr/>
        </p:nvSpPr>
        <p:spPr bwMode="auto">
          <a:xfrm>
            <a:off x="1066800" y="2406650"/>
            <a:ext cx="6781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just" eaLnBrk="1" hangingPunct="1">
              <a:spcBef>
                <a:spcPct val="50000"/>
              </a:spcBef>
            </a:pPr>
            <a:r>
              <a:rPr lang="en-US" sz="2800" dirty="0" err="1" smtClean="0">
                <a:solidFill>
                  <a:srgbClr val="0000FF"/>
                </a:solidFill>
                <a:latin typeface="Times New Roman" pitchFamily="18" charset="0"/>
                <a:cs typeface="Times New Roman" pitchFamily="18" charset="0"/>
              </a:rPr>
              <a:t>Đây</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tuyến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chính</a:t>
            </a:r>
            <a:r>
              <a:rPr lang="en-US" sz="2800" dirty="0">
                <a:solidFill>
                  <a:srgbClr val="0000FF"/>
                </a:solidFill>
                <a:latin typeface="Times New Roman" pitchFamily="18" charset="0"/>
                <a:cs typeface="Times New Roman" pitchFamily="18" charset="0"/>
              </a:rPr>
              <a:t> chi </a:t>
            </a:r>
            <a:r>
              <a:rPr lang="en-US" sz="2800" dirty="0" err="1">
                <a:solidFill>
                  <a:srgbClr val="0000FF"/>
                </a:solidFill>
                <a:latin typeface="Times New Roman" pitchFamily="18" charset="0"/>
                <a:cs typeface="Times New Roman" pitchFamily="18" charset="0"/>
              </a:rPr>
              <a:t>viện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p>
        </p:txBody>
      </p:sp>
      <p:sp>
        <p:nvSpPr>
          <p:cNvPr id="22536" name="Text Box 8"/>
          <p:cNvSpPr txBox="1">
            <a:spLocks noChangeArrowheads="1"/>
          </p:cNvSpPr>
          <p:nvPr/>
        </p:nvSpPr>
        <p:spPr bwMode="auto">
          <a:xfrm>
            <a:off x="1066800" y="3581400"/>
            <a:ext cx="62309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just" eaLnBrk="1" hangingPunct="1">
              <a:spcBef>
                <a:spcPct val="50000"/>
              </a:spcBef>
            </a:pPr>
            <a:r>
              <a:rPr lang="en-US" sz="2800" dirty="0" err="1" smtClean="0">
                <a:solidFill>
                  <a:srgbClr val="0000FF"/>
                </a:solidFill>
                <a:latin typeface="Times New Roman" pitchFamily="18" charset="0"/>
                <a:cs typeface="Times New Roman" pitchFamily="18" charset="0"/>
              </a:rPr>
              <a:t>Góp</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to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Nam.</a:t>
            </a:r>
          </a:p>
        </p:txBody>
      </p:sp>
      <p:sp>
        <p:nvSpPr>
          <p:cNvPr id="22537" name="Text Box 9"/>
          <p:cNvSpPr txBox="1">
            <a:spLocks noChangeArrowheads="1"/>
          </p:cNvSpPr>
          <p:nvPr/>
        </p:nvSpPr>
        <p:spPr bwMode="auto">
          <a:xfrm>
            <a:off x="762000" y="4724400"/>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Câu</a:t>
            </a:r>
            <a:r>
              <a:rPr lang="en-US" sz="2800" dirty="0">
                <a:solidFill>
                  <a:srgbClr val="0000FF"/>
                </a:solidFill>
                <a:latin typeface="Times New Roman" pitchFamily="18" charset="0"/>
                <a:cs typeface="Times New Roman" pitchFamily="18" charset="0"/>
              </a:rPr>
              <a:t> A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B </a:t>
            </a:r>
            <a:r>
              <a:rPr lang="en-US" sz="2800" dirty="0" err="1">
                <a:solidFill>
                  <a:srgbClr val="0000FF"/>
                </a:solidFill>
                <a:latin typeface="Times New Roman" pitchFamily="18" charset="0"/>
                <a:cs typeface="Times New Roman" pitchFamily="18" charset="0"/>
              </a:rPr>
              <a:t>đều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đúng</a:t>
            </a:r>
            <a:endParaRPr lang="en-US" sz="2800" dirty="0">
              <a:solidFill>
                <a:srgbClr val="0000FF"/>
              </a:solidFill>
              <a:latin typeface="Times New Roman" pitchFamily="18" charset="0"/>
              <a:cs typeface="Times New Roman" pitchFamily="18" charset="0"/>
            </a:endParaRPr>
          </a:p>
        </p:txBody>
      </p:sp>
      <p:sp>
        <p:nvSpPr>
          <p:cNvPr id="22542" name="Oval 14"/>
          <p:cNvSpPr>
            <a:spLocks noChangeArrowheads="1"/>
          </p:cNvSpPr>
          <p:nvPr/>
        </p:nvSpPr>
        <p:spPr bwMode="auto">
          <a:xfrm>
            <a:off x="76200" y="3505200"/>
            <a:ext cx="838200" cy="762000"/>
          </a:xfrm>
          <a:prstGeom prst="ellipse">
            <a:avLst/>
          </a:prstGeom>
          <a:solidFill>
            <a:srgbClr val="FFFF66"/>
          </a:solidFill>
          <a:ln w="9525">
            <a:solidFill>
              <a:schemeClr val="tx1"/>
            </a:solidFill>
            <a:round/>
            <a:headEnd/>
            <a:tailEnd/>
          </a:ln>
        </p:spPr>
        <p:txBody>
          <a:bodyPr wrap="none" anchor="ctr"/>
          <a:lstStyle/>
          <a:p>
            <a:pPr algn="ctr" eaLnBrk="1" hangingPunct="1"/>
            <a:r>
              <a:rPr lang="en-US" sz="3200" b="1" dirty="0">
                <a:solidFill>
                  <a:srgbClr val="FF0000"/>
                </a:solidFill>
                <a:latin typeface="Times New Roman" pitchFamily="18" charset="0"/>
                <a:cs typeface="Times New Roman" pitchFamily="18" charset="0"/>
              </a:rPr>
              <a:t>B.</a:t>
            </a:r>
          </a:p>
        </p:txBody>
      </p:sp>
      <p:sp>
        <p:nvSpPr>
          <p:cNvPr id="22543" name="Oval 15"/>
          <p:cNvSpPr>
            <a:spLocks noChangeArrowheads="1"/>
          </p:cNvSpPr>
          <p:nvPr/>
        </p:nvSpPr>
        <p:spPr bwMode="auto">
          <a:xfrm>
            <a:off x="76200" y="2438400"/>
            <a:ext cx="838200" cy="762000"/>
          </a:xfrm>
          <a:prstGeom prst="ellipse">
            <a:avLst/>
          </a:prstGeom>
          <a:solidFill>
            <a:srgbClr val="FFFF66"/>
          </a:solidFill>
          <a:ln w="9525">
            <a:solidFill>
              <a:schemeClr val="tx1"/>
            </a:solidFill>
            <a:round/>
            <a:headEnd/>
            <a:tailEnd/>
          </a:ln>
        </p:spPr>
        <p:txBody>
          <a:bodyPr wrap="none" anchor="ctr"/>
          <a:lstStyle/>
          <a:p>
            <a:pPr algn="ctr" eaLnBrk="1" hangingPunct="1"/>
            <a:r>
              <a:rPr lang="en-US" sz="3200" b="1" dirty="0">
                <a:solidFill>
                  <a:srgbClr val="FF0000"/>
                </a:solidFill>
                <a:latin typeface="Times New Roman" pitchFamily="18" charset="0"/>
                <a:cs typeface="Times New Roman" pitchFamily="18" charset="0"/>
              </a:rPr>
              <a:t>A.</a:t>
            </a:r>
          </a:p>
        </p:txBody>
      </p:sp>
      <p:sp>
        <p:nvSpPr>
          <p:cNvPr id="22544" name="Oval 16"/>
          <p:cNvSpPr>
            <a:spLocks noChangeArrowheads="1"/>
          </p:cNvSpPr>
          <p:nvPr/>
        </p:nvSpPr>
        <p:spPr bwMode="auto">
          <a:xfrm>
            <a:off x="76200" y="4572000"/>
            <a:ext cx="838200" cy="762000"/>
          </a:xfrm>
          <a:prstGeom prst="ellipse">
            <a:avLst/>
          </a:prstGeom>
          <a:solidFill>
            <a:srgbClr val="FFFF66"/>
          </a:solidFill>
          <a:ln w="9525">
            <a:solidFill>
              <a:schemeClr val="tx1"/>
            </a:solidFill>
            <a:round/>
            <a:headEnd/>
            <a:tailEnd/>
          </a:ln>
        </p:spPr>
        <p:txBody>
          <a:bodyPr wrap="none" anchor="ctr"/>
          <a:lstStyle/>
          <a:p>
            <a:pPr algn="ctr" eaLnBrk="1" hangingPunct="1"/>
            <a:r>
              <a:rPr lang="en-US" sz="3200" b="1" dirty="0">
                <a:solidFill>
                  <a:srgbClr val="FF0000"/>
                </a:solidFill>
                <a:latin typeface="Times New Roman" pitchFamily="18" charset="0"/>
                <a:cs typeface="Times New Roman" pitchFamily="18" charset="0"/>
              </a:rPr>
              <a:t>C.</a:t>
            </a:r>
          </a:p>
        </p:txBody>
      </p:sp>
      <p:sp>
        <p:nvSpPr>
          <p:cNvPr id="22545" name="Rectangle 17">
            <a:hlinkClick r:id="rId4" action="ppaction://hlinksldjump"/>
          </p:cNvPr>
          <p:cNvSpPr>
            <a:spLocks noChangeArrowheads="1"/>
          </p:cNvSpPr>
          <p:nvPr/>
        </p:nvSpPr>
        <p:spPr bwMode="auto">
          <a:xfrm>
            <a:off x="3581400" y="5638800"/>
            <a:ext cx="1600200" cy="609600"/>
          </a:xfrm>
          <a:prstGeom prst="rect">
            <a:avLst/>
          </a:prstGeom>
          <a:solidFill>
            <a:srgbClr val="DEF3C9"/>
          </a:solidFill>
          <a:ln w="9525">
            <a:solidFill>
              <a:srgbClr val="FF3300"/>
            </a:solidFill>
            <a:miter lim="800000"/>
            <a:headEnd/>
            <a:tailEnd/>
          </a:ln>
          <a:effectLst>
            <a:outerShdw dist="107763" dir="2700000" algn="ctr" rotWithShape="0">
              <a:schemeClr val="bg2">
                <a:alpha val="50000"/>
              </a:schemeClr>
            </a:outerShdw>
          </a:effectLst>
        </p:spPr>
        <p:txBody>
          <a:bodyPr wrap="none" anchor="ctr"/>
          <a:lstStyle/>
          <a:p>
            <a:pPr algn="ctr" eaLnBrk="1" hangingPunct="1"/>
            <a:r>
              <a:rPr lang="en-US" sz="2400" b="1" dirty="0" err="1">
                <a:solidFill>
                  <a:srgbClr val="FF0066"/>
                </a:solidFill>
                <a:latin typeface="Times New Roman" pitchFamily="18" charset="0"/>
                <a:cs typeface="Times New Roman" pitchFamily="18" charset="0"/>
              </a:rPr>
              <a:t>Cắm</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cờ</a:t>
            </a:r>
            <a:endParaRPr lang="en-US" sz="2400" b="1" dirty="0">
              <a:solidFill>
                <a:srgbClr val="FF0066"/>
              </a:solidFill>
              <a:latin typeface="Times New Roman" pitchFamily="18" charset="0"/>
              <a:cs typeface="Times New Roman" pitchFamily="18" charset="0"/>
            </a:endParaRPr>
          </a:p>
        </p:txBody>
      </p:sp>
      <p:sp>
        <p:nvSpPr>
          <p:cNvPr id="22546" name="Text Box 18"/>
          <p:cNvSpPr txBox="1">
            <a:spLocks noChangeArrowheads="1"/>
          </p:cNvSpPr>
          <p:nvPr/>
        </p:nvSpPr>
        <p:spPr bwMode="auto">
          <a:xfrm>
            <a:off x="7924800" y="472440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800" dirty="0" err="1" smtClean="0">
                <a:solidFill>
                  <a:srgbClr val="FF3300"/>
                </a:solidFill>
                <a:latin typeface="Times New Roman" pitchFamily="18" charset="0"/>
                <a:cs typeface="Times New Roman" pitchFamily="18" charset="0"/>
              </a:rPr>
              <a:t>Sai</a:t>
            </a:r>
            <a:r>
              <a:rPr lang="en-US" sz="2800" dirty="0" smtClean="0">
                <a:solidFill>
                  <a:srgbClr val="FF3300"/>
                </a:solidFill>
                <a:latin typeface="Times New Roman" pitchFamily="18" charset="0"/>
                <a:cs typeface="Times New Roman" pitchFamily="18" charset="0"/>
              </a:rPr>
              <a:t> </a:t>
            </a:r>
            <a:endParaRPr lang="en-US" sz="2800" dirty="0">
              <a:solidFill>
                <a:srgbClr val="FF3300"/>
              </a:solidFill>
              <a:latin typeface="Times New Roman" pitchFamily="18" charset="0"/>
              <a:cs typeface="Times New Roman" pitchFamily="18" charset="0"/>
            </a:endParaRPr>
          </a:p>
        </p:txBody>
      </p:sp>
      <p:sp>
        <p:nvSpPr>
          <p:cNvPr id="22547" name="Text Box 19"/>
          <p:cNvSpPr txBox="1">
            <a:spLocks noChangeArrowheads="1"/>
          </p:cNvSpPr>
          <p:nvPr/>
        </p:nvSpPr>
        <p:spPr bwMode="auto">
          <a:xfrm>
            <a:off x="7924800" y="236220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spcBef>
                <a:spcPct val="50000"/>
              </a:spcBef>
            </a:pPr>
            <a:r>
              <a:rPr lang="en-US" sz="2800" dirty="0" err="1" smtClean="0">
                <a:solidFill>
                  <a:srgbClr val="FF3300"/>
                </a:solidFill>
                <a:latin typeface="Times New Roman" pitchFamily="18" charset="0"/>
                <a:cs typeface="Times New Roman" pitchFamily="18" charset="0"/>
              </a:rPr>
              <a:t>Đúng</a:t>
            </a:r>
            <a:r>
              <a:rPr lang="en-US" sz="2800" dirty="0" smtClean="0">
                <a:solidFill>
                  <a:srgbClr val="FF3300"/>
                </a:solidFill>
                <a:latin typeface="Times New Roman" pitchFamily="18" charset="0"/>
                <a:cs typeface="Times New Roman" pitchFamily="18" charset="0"/>
              </a:rPr>
              <a:t> </a:t>
            </a:r>
            <a:endParaRPr lang="en-US" sz="2800" dirty="0">
              <a:solidFill>
                <a:srgbClr val="FF3300"/>
              </a:solidFill>
              <a:latin typeface="Times New Roman" pitchFamily="18" charset="0"/>
              <a:cs typeface="Times New Roman" pitchFamily="18" charset="0"/>
            </a:endParaRPr>
          </a:p>
        </p:txBody>
      </p:sp>
      <p:sp>
        <p:nvSpPr>
          <p:cNvPr id="22548" name="Text Box 20"/>
          <p:cNvSpPr txBox="1">
            <a:spLocks noChangeArrowheads="1"/>
          </p:cNvSpPr>
          <p:nvPr/>
        </p:nvSpPr>
        <p:spPr bwMode="auto">
          <a:xfrm>
            <a:off x="7924800" y="3505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spcBef>
                <a:spcPct val="50000"/>
              </a:spcBef>
            </a:pPr>
            <a:r>
              <a:rPr lang="en-US" sz="2800" dirty="0" err="1" smtClean="0">
                <a:solidFill>
                  <a:srgbClr val="FF3300"/>
                </a:solidFill>
                <a:latin typeface="Times New Roman" pitchFamily="18" charset="0"/>
                <a:cs typeface="Times New Roman" pitchFamily="18" charset="0"/>
              </a:rPr>
              <a:t>Đúng</a:t>
            </a:r>
            <a:endParaRPr lang="en-US" sz="2800" dirty="0">
              <a:solidFill>
                <a:srgbClr val="FF3300"/>
              </a:solidFill>
              <a:latin typeface="Times New Roman" pitchFamily="18" charset="0"/>
              <a:cs typeface="Times New Roman" pitchFamily="18" charset="0"/>
            </a:endParaRPr>
          </a:p>
        </p:txBody>
      </p:sp>
      <p:sp>
        <p:nvSpPr>
          <p:cNvPr id="44046" name="Rectangle 16"/>
          <p:cNvSpPr>
            <a:spLocks noChangeArrowheads="1"/>
          </p:cNvSpPr>
          <p:nvPr/>
        </p:nvSpPr>
        <p:spPr bwMode="auto">
          <a:xfrm>
            <a:off x="0" y="-91440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Times New Roman" pitchFamily="18" charset="0"/>
              <a:cs typeface="Times New Roman" pitchFamily="18" charset="0"/>
            </a:endParaRPr>
          </a:p>
        </p:txBody>
      </p:sp>
      <p:sp>
        <p:nvSpPr>
          <p:cNvPr id="16" name="Text Box 5"/>
          <p:cNvSpPr txBox="1">
            <a:spLocks noChangeArrowheads="1"/>
          </p:cNvSpPr>
          <p:nvPr/>
        </p:nvSpPr>
        <p:spPr bwMode="auto">
          <a:xfrm>
            <a:off x="990600" y="1066800"/>
            <a:ext cx="792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b="1" dirty="0">
                <a:solidFill>
                  <a:srgbClr val="FF0000"/>
                </a:solidFill>
                <a:latin typeface="Times New Roman" pitchFamily="18" charset="0"/>
                <a:cs typeface="Times New Roman" pitchFamily="18" charset="0"/>
              </a:rPr>
              <a:t> </a:t>
            </a:r>
            <a:r>
              <a:rPr lang="en-US" sz="2800" b="1" dirty="0" err="1" smtClean="0">
                <a:solidFill>
                  <a:schemeClr val="accent4">
                    <a:lumMod val="50000"/>
                  </a:schemeClr>
                </a:solidFill>
                <a:latin typeface="Times New Roman" pitchFamily="18" charset="0"/>
                <a:cs typeface="Times New Roman" pitchFamily="18" charset="0"/>
              </a:rPr>
              <a:t>Vai</a:t>
            </a:r>
            <a:r>
              <a:rPr lang="en-US" sz="2800" b="1" dirty="0" smtClean="0">
                <a:solidFill>
                  <a:schemeClr val="accent4">
                    <a:lumMod val="50000"/>
                  </a:schemeClr>
                </a:solidFill>
                <a:latin typeface="Times New Roman" pitchFamily="18" charset="0"/>
                <a:cs typeface="Times New Roman" pitchFamily="18" charset="0"/>
              </a:rPr>
              <a:t> </a:t>
            </a:r>
            <a:r>
              <a:rPr lang="en-US" sz="2800" b="1" dirty="0" err="1" smtClean="0">
                <a:solidFill>
                  <a:schemeClr val="accent4">
                    <a:lumMod val="50000"/>
                  </a:schemeClr>
                </a:solidFill>
                <a:latin typeface="Times New Roman" pitchFamily="18" charset="0"/>
                <a:cs typeface="Times New Roman" pitchFamily="18" charset="0"/>
              </a:rPr>
              <a:t>trò</a:t>
            </a:r>
            <a:r>
              <a:rPr lang="en-US" sz="2800" b="1" dirty="0" smtClean="0">
                <a:solidFill>
                  <a:schemeClr val="accent4">
                    <a:lumMod val="50000"/>
                  </a:schemeClr>
                </a:solidFill>
                <a:latin typeface="Times New Roman" pitchFamily="18" charset="0"/>
                <a:cs typeface="Times New Roman" pitchFamily="18" charset="0"/>
              </a:rPr>
              <a:t> </a:t>
            </a:r>
            <a:r>
              <a:rPr lang="en-US" sz="2800" b="1" dirty="0" err="1" smtClean="0">
                <a:solidFill>
                  <a:schemeClr val="accent4">
                    <a:lumMod val="50000"/>
                  </a:schemeClr>
                </a:solidFill>
                <a:latin typeface="Times New Roman" pitchFamily="18" charset="0"/>
                <a:cs typeface="Times New Roman" pitchFamily="18" charset="0"/>
              </a:rPr>
              <a:t>của</a:t>
            </a:r>
            <a:r>
              <a:rPr lang="en-US" sz="2800" b="1" dirty="0" smtClean="0">
                <a:solidFill>
                  <a:schemeClr val="accent4">
                    <a:lumMod val="50000"/>
                  </a:schemeClr>
                </a:solidFill>
                <a:latin typeface="Times New Roman" pitchFamily="18" charset="0"/>
                <a:cs typeface="Times New Roman" pitchFamily="18" charset="0"/>
              </a:rPr>
              <a:t> </a:t>
            </a:r>
            <a:r>
              <a:rPr lang="en-US" sz="2800" b="1" dirty="0" err="1" smtClean="0">
                <a:solidFill>
                  <a:schemeClr val="accent4">
                    <a:lumMod val="50000"/>
                  </a:schemeClr>
                </a:solidFill>
                <a:latin typeface="Times New Roman" pitchFamily="18" charset="0"/>
                <a:cs typeface="Times New Roman" pitchFamily="18" charset="0"/>
              </a:rPr>
              <a:t>Đường</a:t>
            </a:r>
            <a:r>
              <a:rPr lang="en-US" sz="2800" b="1" dirty="0" smtClean="0">
                <a:solidFill>
                  <a:schemeClr val="accent4">
                    <a:lumMod val="50000"/>
                  </a:schemeClr>
                </a:solidFill>
                <a:latin typeface="Times New Roman" pitchFamily="18" charset="0"/>
                <a:cs typeface="Times New Roman" pitchFamily="18" charset="0"/>
              </a:rPr>
              <a:t> </a:t>
            </a:r>
            <a:r>
              <a:rPr lang="en-US" sz="2800" b="1" dirty="0" err="1" smtClean="0">
                <a:solidFill>
                  <a:schemeClr val="accent4">
                    <a:lumMod val="50000"/>
                  </a:schemeClr>
                </a:solidFill>
                <a:latin typeface="Times New Roman" pitchFamily="18" charset="0"/>
                <a:cs typeface="Times New Roman" pitchFamily="18" charset="0"/>
              </a:rPr>
              <a:t>Trường</a:t>
            </a:r>
            <a:r>
              <a:rPr lang="en-US" sz="2800" b="1" dirty="0" smtClean="0">
                <a:solidFill>
                  <a:schemeClr val="accent4">
                    <a:lumMod val="50000"/>
                  </a:schemeClr>
                </a:solidFill>
                <a:latin typeface="Times New Roman" pitchFamily="18" charset="0"/>
                <a:cs typeface="Times New Roman" pitchFamily="18" charset="0"/>
              </a:rPr>
              <a:t> </a:t>
            </a:r>
            <a:r>
              <a:rPr lang="en-US" sz="2800" b="1" dirty="0" err="1" smtClean="0">
                <a:solidFill>
                  <a:schemeClr val="accent4">
                    <a:lumMod val="50000"/>
                  </a:schemeClr>
                </a:solidFill>
                <a:latin typeface="Times New Roman" pitchFamily="18" charset="0"/>
                <a:cs typeface="Times New Roman" pitchFamily="18" charset="0"/>
              </a:rPr>
              <a:t>Sơn</a:t>
            </a:r>
            <a:r>
              <a:rPr lang="en-US" sz="2800" b="1" dirty="0" smtClean="0">
                <a:solidFill>
                  <a:schemeClr val="accent4">
                    <a:lumMod val="50000"/>
                  </a:schemeClr>
                </a:solidFill>
                <a:latin typeface="Times New Roman" pitchFamily="18" charset="0"/>
                <a:cs typeface="Times New Roman" pitchFamily="18" charset="0"/>
              </a:rPr>
              <a:t> </a:t>
            </a:r>
            <a:r>
              <a:rPr lang="en-US" sz="2800" b="1" dirty="0" err="1" smtClean="0">
                <a:solidFill>
                  <a:schemeClr val="accent4">
                    <a:lumMod val="50000"/>
                  </a:schemeClr>
                </a:solidFill>
                <a:latin typeface="Times New Roman" pitchFamily="18" charset="0"/>
                <a:cs typeface="Times New Roman" pitchFamily="18" charset="0"/>
              </a:rPr>
              <a:t>trong</a:t>
            </a:r>
            <a:r>
              <a:rPr lang="en-US" sz="2800" b="1" dirty="0" smtClean="0">
                <a:solidFill>
                  <a:schemeClr val="accent4">
                    <a:lumMod val="50000"/>
                  </a:schemeClr>
                </a:solidFill>
                <a:latin typeface="Times New Roman" pitchFamily="18" charset="0"/>
                <a:cs typeface="Times New Roman" pitchFamily="18" charset="0"/>
              </a:rPr>
              <a:t> </a:t>
            </a:r>
            <a:r>
              <a:rPr lang="en-US" sz="2800" b="1" dirty="0" err="1" smtClean="0">
                <a:solidFill>
                  <a:schemeClr val="accent4">
                    <a:lumMod val="50000"/>
                  </a:schemeClr>
                </a:solidFill>
                <a:latin typeface="Times New Roman" pitchFamily="18" charset="0"/>
                <a:cs typeface="Times New Roman" pitchFamily="18" charset="0"/>
              </a:rPr>
              <a:t>kháng</a:t>
            </a:r>
            <a:r>
              <a:rPr lang="en-US" sz="2800" b="1" dirty="0" smtClean="0">
                <a:solidFill>
                  <a:schemeClr val="accent4">
                    <a:lumMod val="50000"/>
                  </a:schemeClr>
                </a:solidFill>
                <a:latin typeface="Times New Roman" pitchFamily="18" charset="0"/>
                <a:cs typeface="Times New Roman" pitchFamily="18" charset="0"/>
              </a:rPr>
              <a:t> </a:t>
            </a:r>
            <a:r>
              <a:rPr lang="en-US" sz="2800" b="1" dirty="0" err="1" smtClean="0">
                <a:solidFill>
                  <a:schemeClr val="accent4">
                    <a:lumMod val="50000"/>
                  </a:schemeClr>
                </a:solidFill>
                <a:latin typeface="Times New Roman" pitchFamily="18" charset="0"/>
                <a:cs typeface="Times New Roman" pitchFamily="18" charset="0"/>
              </a:rPr>
              <a:t>chiến</a:t>
            </a:r>
            <a:r>
              <a:rPr lang="en-US" sz="2800" b="1" dirty="0" smtClean="0">
                <a:solidFill>
                  <a:schemeClr val="accent4">
                    <a:lumMod val="50000"/>
                  </a:schemeClr>
                </a:solidFill>
                <a:latin typeface="Times New Roman" pitchFamily="18" charset="0"/>
                <a:cs typeface="Times New Roman" pitchFamily="18" charset="0"/>
              </a:rPr>
              <a:t> </a:t>
            </a:r>
            <a:r>
              <a:rPr lang="en-US" sz="2800" b="1" dirty="0" err="1" smtClean="0">
                <a:solidFill>
                  <a:schemeClr val="accent4">
                    <a:lumMod val="50000"/>
                  </a:schemeClr>
                </a:solidFill>
                <a:latin typeface="Times New Roman" pitchFamily="18" charset="0"/>
                <a:cs typeface="Times New Roman" pitchFamily="18" charset="0"/>
              </a:rPr>
              <a:t>chống</a:t>
            </a:r>
            <a:r>
              <a:rPr lang="en-US" sz="2800" b="1" dirty="0" smtClean="0">
                <a:solidFill>
                  <a:schemeClr val="accent4">
                    <a:lumMod val="50000"/>
                  </a:schemeClr>
                </a:solidFill>
                <a:latin typeface="Times New Roman" pitchFamily="18" charset="0"/>
                <a:cs typeface="Times New Roman" pitchFamily="18" charset="0"/>
              </a:rPr>
              <a:t> </a:t>
            </a:r>
            <a:r>
              <a:rPr lang="en-US" sz="2800" b="1" dirty="0" err="1" smtClean="0">
                <a:solidFill>
                  <a:schemeClr val="accent4">
                    <a:lumMod val="50000"/>
                  </a:schemeClr>
                </a:solidFill>
                <a:latin typeface="Times New Roman" pitchFamily="18" charset="0"/>
                <a:cs typeface="Times New Roman" pitchFamily="18" charset="0"/>
              </a:rPr>
              <a:t>Pháp</a:t>
            </a:r>
            <a:endParaRPr lang="en-US" sz="2800" b="1" dirty="0">
              <a:solidFill>
                <a:schemeClr val="accent4">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36468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ox(in)">
                                      <p:cBhvr>
                                        <p:cTn id="7" dur="500"/>
                                        <p:tgtEl>
                                          <p:spTgt spid="22533"/>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2535"/>
                                        </p:tgtEl>
                                        <p:attrNameLst>
                                          <p:attrName>style.visibility</p:attrName>
                                        </p:attrNameLst>
                                      </p:cBhvr>
                                      <p:to>
                                        <p:strVal val="visible"/>
                                      </p:to>
                                    </p:set>
                                    <p:anim calcmode="lin" valueType="num">
                                      <p:cBhvr additive="base">
                                        <p:cTn id="11" dur="1000" fill="hold"/>
                                        <p:tgtEl>
                                          <p:spTgt spid="22535"/>
                                        </p:tgtEl>
                                        <p:attrNameLst>
                                          <p:attrName>ppt_x</p:attrName>
                                        </p:attrNameLst>
                                      </p:cBhvr>
                                      <p:tavLst>
                                        <p:tav tm="0">
                                          <p:val>
                                            <p:strVal val="0-#ppt_w/2"/>
                                          </p:val>
                                        </p:tav>
                                        <p:tav tm="100000">
                                          <p:val>
                                            <p:strVal val="#ppt_x"/>
                                          </p:val>
                                        </p:tav>
                                      </p:tavLst>
                                    </p:anim>
                                    <p:anim calcmode="lin" valueType="num">
                                      <p:cBhvr additive="base">
                                        <p:cTn id="12" dur="1000" fill="hold"/>
                                        <p:tgtEl>
                                          <p:spTgt spid="22535"/>
                                        </p:tgtEl>
                                        <p:attrNameLst>
                                          <p:attrName>ppt_y</p:attrName>
                                        </p:attrNameLst>
                                      </p:cBhvr>
                                      <p:tavLst>
                                        <p:tav tm="0">
                                          <p:val>
                                            <p:strVal val="#ppt_y"/>
                                          </p:val>
                                        </p:tav>
                                        <p:tav tm="100000">
                                          <p:val>
                                            <p:strVal val="#ppt_y"/>
                                          </p:val>
                                        </p:tav>
                                      </p:tavLst>
                                    </p:anim>
                                  </p:childTnLst>
                                </p:cTn>
                              </p:par>
                              <p:par>
                                <p:cTn id="13" presetID="4" presetClass="entr" presetSubtype="32" fill="hold" grpId="0" nodeType="withEffect">
                                  <p:stCondLst>
                                    <p:cond delay="0"/>
                                  </p:stCondLst>
                                  <p:childTnLst>
                                    <p:set>
                                      <p:cBhvr>
                                        <p:cTn id="14" dur="1" fill="hold">
                                          <p:stCondLst>
                                            <p:cond delay="0"/>
                                          </p:stCondLst>
                                        </p:cTn>
                                        <p:tgtEl>
                                          <p:spTgt spid="22543"/>
                                        </p:tgtEl>
                                        <p:attrNameLst>
                                          <p:attrName>style.visibility</p:attrName>
                                        </p:attrNameLst>
                                      </p:cBhvr>
                                      <p:to>
                                        <p:strVal val="visible"/>
                                      </p:to>
                                    </p:set>
                                    <p:animEffect transition="in" filter="box(out)">
                                      <p:cBhvr>
                                        <p:cTn id="15" dur="500"/>
                                        <p:tgtEl>
                                          <p:spTgt spid="22543"/>
                                        </p:tgtEl>
                                      </p:cBhvr>
                                    </p:animEffect>
                                  </p:childTnLst>
                                </p:cTn>
                              </p:par>
                            </p:childTnLst>
                          </p:cTn>
                        </p:par>
                        <p:par>
                          <p:cTn id="16" fill="hold" nodeType="afterGroup">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22536"/>
                                        </p:tgtEl>
                                        <p:attrNameLst>
                                          <p:attrName>style.visibility</p:attrName>
                                        </p:attrNameLst>
                                      </p:cBhvr>
                                      <p:to>
                                        <p:strVal val="visible"/>
                                      </p:to>
                                    </p:set>
                                    <p:anim calcmode="lin" valueType="num">
                                      <p:cBhvr additive="base">
                                        <p:cTn id="19" dur="1000" fill="hold"/>
                                        <p:tgtEl>
                                          <p:spTgt spid="22536"/>
                                        </p:tgtEl>
                                        <p:attrNameLst>
                                          <p:attrName>ppt_x</p:attrName>
                                        </p:attrNameLst>
                                      </p:cBhvr>
                                      <p:tavLst>
                                        <p:tav tm="0">
                                          <p:val>
                                            <p:strVal val="0-#ppt_w/2"/>
                                          </p:val>
                                        </p:tav>
                                        <p:tav tm="100000">
                                          <p:val>
                                            <p:strVal val="#ppt_x"/>
                                          </p:val>
                                        </p:tav>
                                      </p:tavLst>
                                    </p:anim>
                                    <p:anim calcmode="lin" valueType="num">
                                      <p:cBhvr additive="base">
                                        <p:cTn id="20" dur="1000" fill="hold"/>
                                        <p:tgtEl>
                                          <p:spTgt spid="22536"/>
                                        </p:tgtEl>
                                        <p:attrNameLst>
                                          <p:attrName>ppt_y</p:attrName>
                                        </p:attrNameLst>
                                      </p:cBhvr>
                                      <p:tavLst>
                                        <p:tav tm="0">
                                          <p:val>
                                            <p:strVal val="#ppt_y"/>
                                          </p:val>
                                        </p:tav>
                                        <p:tav tm="100000">
                                          <p:val>
                                            <p:strVal val="#ppt_y"/>
                                          </p:val>
                                        </p:tav>
                                      </p:tavLst>
                                    </p:anim>
                                  </p:childTnLst>
                                </p:cTn>
                              </p:par>
                              <p:par>
                                <p:cTn id="21" presetID="4" presetClass="entr" presetSubtype="32" fill="hold" grpId="0" nodeType="withEffect">
                                  <p:stCondLst>
                                    <p:cond delay="0"/>
                                  </p:stCondLst>
                                  <p:childTnLst>
                                    <p:set>
                                      <p:cBhvr>
                                        <p:cTn id="22" dur="1" fill="hold">
                                          <p:stCondLst>
                                            <p:cond delay="0"/>
                                          </p:stCondLst>
                                        </p:cTn>
                                        <p:tgtEl>
                                          <p:spTgt spid="22542"/>
                                        </p:tgtEl>
                                        <p:attrNameLst>
                                          <p:attrName>style.visibility</p:attrName>
                                        </p:attrNameLst>
                                      </p:cBhvr>
                                      <p:to>
                                        <p:strVal val="visible"/>
                                      </p:to>
                                    </p:set>
                                    <p:animEffect transition="in" filter="box(out)">
                                      <p:cBhvr>
                                        <p:cTn id="23" dur="500"/>
                                        <p:tgtEl>
                                          <p:spTgt spid="22542"/>
                                        </p:tgtEl>
                                      </p:cBhvr>
                                    </p:animEffect>
                                  </p:childTnLst>
                                </p:cTn>
                              </p:par>
                            </p:childTnLst>
                          </p:cTn>
                        </p:par>
                        <p:par>
                          <p:cTn id="24" fill="hold" nodeType="afterGroup">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22537"/>
                                        </p:tgtEl>
                                        <p:attrNameLst>
                                          <p:attrName>style.visibility</p:attrName>
                                        </p:attrNameLst>
                                      </p:cBhvr>
                                      <p:to>
                                        <p:strVal val="visible"/>
                                      </p:to>
                                    </p:set>
                                    <p:anim calcmode="lin" valueType="num">
                                      <p:cBhvr additive="base">
                                        <p:cTn id="27" dur="1000" fill="hold"/>
                                        <p:tgtEl>
                                          <p:spTgt spid="22537"/>
                                        </p:tgtEl>
                                        <p:attrNameLst>
                                          <p:attrName>ppt_x</p:attrName>
                                        </p:attrNameLst>
                                      </p:cBhvr>
                                      <p:tavLst>
                                        <p:tav tm="0">
                                          <p:val>
                                            <p:strVal val="0-#ppt_w/2"/>
                                          </p:val>
                                        </p:tav>
                                        <p:tav tm="100000">
                                          <p:val>
                                            <p:strVal val="#ppt_x"/>
                                          </p:val>
                                        </p:tav>
                                      </p:tavLst>
                                    </p:anim>
                                    <p:anim calcmode="lin" valueType="num">
                                      <p:cBhvr additive="base">
                                        <p:cTn id="28" dur="1000" fill="hold"/>
                                        <p:tgtEl>
                                          <p:spTgt spid="22537"/>
                                        </p:tgtEl>
                                        <p:attrNameLst>
                                          <p:attrName>ppt_y</p:attrName>
                                        </p:attrNameLst>
                                      </p:cBhvr>
                                      <p:tavLst>
                                        <p:tav tm="0">
                                          <p:val>
                                            <p:strVal val="#ppt_y"/>
                                          </p:val>
                                        </p:tav>
                                        <p:tav tm="100000">
                                          <p:val>
                                            <p:strVal val="#ppt_y"/>
                                          </p:val>
                                        </p:tav>
                                      </p:tavLst>
                                    </p:anim>
                                  </p:childTnLst>
                                </p:cTn>
                              </p:par>
                              <p:par>
                                <p:cTn id="29" presetID="4" presetClass="entr" presetSubtype="32" fill="hold" grpId="0" nodeType="withEffect">
                                  <p:stCondLst>
                                    <p:cond delay="0"/>
                                  </p:stCondLst>
                                  <p:childTnLst>
                                    <p:set>
                                      <p:cBhvr>
                                        <p:cTn id="30" dur="1" fill="hold">
                                          <p:stCondLst>
                                            <p:cond delay="0"/>
                                          </p:stCondLst>
                                        </p:cTn>
                                        <p:tgtEl>
                                          <p:spTgt spid="22544"/>
                                        </p:tgtEl>
                                        <p:attrNameLst>
                                          <p:attrName>style.visibility</p:attrName>
                                        </p:attrNameLst>
                                      </p:cBhvr>
                                      <p:to>
                                        <p:strVal val="visible"/>
                                      </p:to>
                                    </p:set>
                                    <p:animEffect transition="in" filter="box(out)">
                                      <p:cBhvr>
                                        <p:cTn id="31" dur="500"/>
                                        <p:tgtEl>
                                          <p:spTgt spid="2254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ox(i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254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22546"/>
                                        </p:tgtEl>
                                        <p:attrNameLst>
                                          <p:attrName>style.visibility</p:attrName>
                                        </p:attrNameLst>
                                      </p:cBhvr>
                                      <p:to>
                                        <p:strVal val="visible"/>
                                      </p:to>
                                    </p:set>
                                    <p:anim calcmode="lin" valueType="num">
                                      <p:cBhvr>
                                        <p:cTn id="40" dur="2000" fill="hold"/>
                                        <p:tgtEl>
                                          <p:spTgt spid="22546"/>
                                        </p:tgtEl>
                                        <p:attrNameLst>
                                          <p:attrName>ppt_w</p:attrName>
                                        </p:attrNameLst>
                                      </p:cBhvr>
                                      <p:tavLst>
                                        <p:tav tm="0">
                                          <p:val>
                                            <p:fltVal val="0"/>
                                          </p:val>
                                        </p:tav>
                                        <p:tav tm="100000">
                                          <p:val>
                                            <p:strVal val="#ppt_w"/>
                                          </p:val>
                                        </p:tav>
                                      </p:tavLst>
                                    </p:anim>
                                    <p:anim calcmode="lin" valueType="num">
                                      <p:cBhvr>
                                        <p:cTn id="41" dur="2000" fill="hold"/>
                                        <p:tgtEl>
                                          <p:spTgt spid="22546"/>
                                        </p:tgtEl>
                                        <p:attrNameLst>
                                          <p:attrName>ppt_h</p:attrName>
                                        </p:attrNameLst>
                                      </p:cBhvr>
                                      <p:tavLst>
                                        <p:tav tm="0">
                                          <p:val>
                                            <p:fltVal val="0"/>
                                          </p:val>
                                        </p:tav>
                                        <p:tav tm="100000">
                                          <p:val>
                                            <p:strVal val="#ppt_h"/>
                                          </p:val>
                                        </p:tav>
                                      </p:tavLst>
                                    </p:anim>
                                    <p:anim calcmode="lin" valueType="num">
                                      <p:cBhvr>
                                        <p:cTn id="42" dur="2000" fill="hold"/>
                                        <p:tgtEl>
                                          <p:spTgt spid="22546"/>
                                        </p:tgtEl>
                                        <p:attrNameLst>
                                          <p:attrName>ppt_x</p:attrName>
                                        </p:attrNameLst>
                                      </p:cBhvr>
                                      <p:tavLst>
                                        <p:tav tm="0">
                                          <p:val>
                                            <p:fltVal val="0.5"/>
                                          </p:val>
                                        </p:tav>
                                        <p:tav tm="100000">
                                          <p:val>
                                            <p:strVal val="#ppt_x"/>
                                          </p:val>
                                        </p:tav>
                                      </p:tavLst>
                                    </p:anim>
                                    <p:anim calcmode="lin" valueType="num">
                                      <p:cBhvr>
                                        <p:cTn id="43" dur="2000" fill="hold"/>
                                        <p:tgtEl>
                                          <p:spTgt spid="22546"/>
                                        </p:tgtEl>
                                        <p:attrNameLst>
                                          <p:attrName>ppt_y</p:attrName>
                                        </p:attrNameLst>
                                      </p:cBhvr>
                                      <p:tavLst>
                                        <p:tav tm="0">
                                          <p:val>
                                            <p:fltVal val="0.5"/>
                                          </p:val>
                                        </p:tav>
                                        <p:tav tm="100000">
                                          <p:val>
                                            <p:strVal val="#ppt_y"/>
                                          </p:val>
                                        </p:tav>
                                      </p:tavLst>
                                    </p:anim>
                                  </p:childTnLst>
                                  <p:subTnLst>
                                    <p:audio>
                                      <p:cMediaNode vol="4000">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par>
                          <p:cTn id="44" fill="hold" nodeType="afterGroup">
                            <p:stCondLst>
                              <p:cond delay="2000"/>
                            </p:stCondLst>
                            <p:childTnLst>
                              <p:par>
                                <p:cTn id="45" presetID="4" presetClass="entr" presetSubtype="16" fill="hold" grpId="0" nodeType="afterEffect">
                                  <p:stCondLst>
                                    <p:cond delay="0"/>
                                  </p:stCondLst>
                                  <p:childTnLst>
                                    <p:set>
                                      <p:cBhvr>
                                        <p:cTn id="46" dur="1" fill="hold">
                                          <p:stCondLst>
                                            <p:cond delay="0"/>
                                          </p:stCondLst>
                                        </p:cTn>
                                        <p:tgtEl>
                                          <p:spTgt spid="22545"/>
                                        </p:tgtEl>
                                        <p:attrNameLst>
                                          <p:attrName>style.visibility</p:attrName>
                                        </p:attrNameLst>
                                      </p:cBhvr>
                                      <p:to>
                                        <p:strVal val="visible"/>
                                      </p:to>
                                    </p:set>
                                    <p:animEffect transition="in" filter="box(in)">
                                      <p:cBhvr>
                                        <p:cTn id="47" dur="500"/>
                                        <p:tgtEl>
                                          <p:spTgt spid="22545"/>
                                        </p:tgtEl>
                                      </p:cBhvr>
                                    </p:animEffect>
                                  </p:childTnLst>
                                </p:cTn>
                              </p:par>
                            </p:childTnLst>
                          </p:cTn>
                        </p:par>
                      </p:childTnLst>
                    </p:cTn>
                  </p:par>
                </p:childTnLst>
              </p:cTn>
              <p:nextCondLst>
                <p:cond evt="onClick" delay="0">
                  <p:tgtEl>
                    <p:spTgt spid="22544"/>
                  </p:tgtEl>
                </p:cond>
              </p:nextCondLst>
            </p:seq>
            <p:seq concurrent="1" nextAc="seek">
              <p:cTn id="48" restart="whenNotActive" fill="hold" evtFilter="cancelBubble" nodeType="interactiveSeq">
                <p:stCondLst>
                  <p:cond evt="onClick" delay="0">
                    <p:tgtEl>
                      <p:spTgt spid="22543"/>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22547"/>
                                        </p:tgtEl>
                                        <p:attrNameLst>
                                          <p:attrName>style.visibility</p:attrName>
                                        </p:attrNameLst>
                                      </p:cBhvr>
                                      <p:to>
                                        <p:strVal val="visible"/>
                                      </p:to>
                                    </p:set>
                                    <p:anim calcmode="lin" valueType="num">
                                      <p:cBhvr>
                                        <p:cTn id="53" dur="2000" fill="hold"/>
                                        <p:tgtEl>
                                          <p:spTgt spid="22547"/>
                                        </p:tgtEl>
                                        <p:attrNameLst>
                                          <p:attrName>ppt_w</p:attrName>
                                        </p:attrNameLst>
                                      </p:cBhvr>
                                      <p:tavLst>
                                        <p:tav tm="0">
                                          <p:val>
                                            <p:fltVal val="0"/>
                                          </p:val>
                                        </p:tav>
                                        <p:tav tm="100000">
                                          <p:val>
                                            <p:strVal val="#ppt_w"/>
                                          </p:val>
                                        </p:tav>
                                      </p:tavLst>
                                    </p:anim>
                                    <p:anim calcmode="lin" valueType="num">
                                      <p:cBhvr>
                                        <p:cTn id="54" dur="2000" fill="hold"/>
                                        <p:tgtEl>
                                          <p:spTgt spid="22547"/>
                                        </p:tgtEl>
                                        <p:attrNameLst>
                                          <p:attrName>ppt_h</p:attrName>
                                        </p:attrNameLst>
                                      </p:cBhvr>
                                      <p:tavLst>
                                        <p:tav tm="0">
                                          <p:val>
                                            <p:fltVal val="0"/>
                                          </p:val>
                                        </p:tav>
                                        <p:tav tm="100000">
                                          <p:val>
                                            <p:strVal val="#ppt_h"/>
                                          </p:val>
                                        </p:tav>
                                      </p:tavLst>
                                    </p:anim>
                                    <p:anim calcmode="lin" valueType="num">
                                      <p:cBhvr>
                                        <p:cTn id="55" dur="2000" fill="hold"/>
                                        <p:tgtEl>
                                          <p:spTgt spid="22547"/>
                                        </p:tgtEl>
                                        <p:attrNameLst>
                                          <p:attrName>ppt_x</p:attrName>
                                        </p:attrNameLst>
                                      </p:cBhvr>
                                      <p:tavLst>
                                        <p:tav tm="0">
                                          <p:val>
                                            <p:fltVal val="0.5"/>
                                          </p:val>
                                        </p:tav>
                                        <p:tav tm="100000">
                                          <p:val>
                                            <p:strVal val="#ppt_x"/>
                                          </p:val>
                                        </p:tav>
                                      </p:tavLst>
                                    </p:anim>
                                    <p:anim calcmode="lin" valueType="num">
                                      <p:cBhvr>
                                        <p:cTn id="56" dur="2000" fill="hold"/>
                                        <p:tgtEl>
                                          <p:spTgt spid="22547"/>
                                        </p:tgtEl>
                                        <p:attrNameLst>
                                          <p:attrName>ppt_y</p:attrName>
                                        </p:attrNameLst>
                                      </p:cBhvr>
                                      <p:tavLst>
                                        <p:tav tm="0">
                                          <p:val>
                                            <p:fltVal val="0.5"/>
                                          </p:val>
                                        </p:tav>
                                        <p:tav tm="100000">
                                          <p:val>
                                            <p:strVal val="#ppt_y"/>
                                          </p:val>
                                        </p:tav>
                                      </p:tavLst>
                                    </p:anim>
                                  </p:childTnLst>
                                  <p:subTnLst>
                                    <p:audio>
                                      <p:cMediaNode vol="19000">
                                        <p:cTn display="0" masterRel="sameClick">
                                          <p:stCondLst>
                                            <p:cond evt="begin" delay="0">
                                              <p:tn val="5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2543"/>
                  </p:tgtEl>
                </p:cond>
              </p:nextCondLst>
            </p:seq>
            <p:seq concurrent="1" nextAc="seek">
              <p:cTn id="57" restart="whenNotActive" fill="hold" evtFilter="cancelBubble" nodeType="interactiveSeq">
                <p:stCondLst>
                  <p:cond evt="onClick" delay="0">
                    <p:tgtEl>
                      <p:spTgt spid="22542"/>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23" presetClass="entr" presetSubtype="528" fill="hold" grpId="0" nodeType="clickEffect">
                                  <p:stCondLst>
                                    <p:cond delay="0"/>
                                  </p:stCondLst>
                                  <p:childTnLst>
                                    <p:set>
                                      <p:cBhvr>
                                        <p:cTn id="61" dur="1" fill="hold">
                                          <p:stCondLst>
                                            <p:cond delay="0"/>
                                          </p:stCondLst>
                                        </p:cTn>
                                        <p:tgtEl>
                                          <p:spTgt spid="22548"/>
                                        </p:tgtEl>
                                        <p:attrNameLst>
                                          <p:attrName>style.visibility</p:attrName>
                                        </p:attrNameLst>
                                      </p:cBhvr>
                                      <p:to>
                                        <p:strVal val="visible"/>
                                      </p:to>
                                    </p:set>
                                    <p:anim calcmode="lin" valueType="num">
                                      <p:cBhvr>
                                        <p:cTn id="62" dur="2000" fill="hold"/>
                                        <p:tgtEl>
                                          <p:spTgt spid="22548"/>
                                        </p:tgtEl>
                                        <p:attrNameLst>
                                          <p:attrName>ppt_w</p:attrName>
                                        </p:attrNameLst>
                                      </p:cBhvr>
                                      <p:tavLst>
                                        <p:tav tm="0">
                                          <p:val>
                                            <p:fltVal val="0"/>
                                          </p:val>
                                        </p:tav>
                                        <p:tav tm="100000">
                                          <p:val>
                                            <p:strVal val="#ppt_w"/>
                                          </p:val>
                                        </p:tav>
                                      </p:tavLst>
                                    </p:anim>
                                    <p:anim calcmode="lin" valueType="num">
                                      <p:cBhvr>
                                        <p:cTn id="63" dur="2000" fill="hold"/>
                                        <p:tgtEl>
                                          <p:spTgt spid="22548"/>
                                        </p:tgtEl>
                                        <p:attrNameLst>
                                          <p:attrName>ppt_h</p:attrName>
                                        </p:attrNameLst>
                                      </p:cBhvr>
                                      <p:tavLst>
                                        <p:tav tm="0">
                                          <p:val>
                                            <p:fltVal val="0"/>
                                          </p:val>
                                        </p:tav>
                                        <p:tav tm="100000">
                                          <p:val>
                                            <p:strVal val="#ppt_h"/>
                                          </p:val>
                                        </p:tav>
                                      </p:tavLst>
                                    </p:anim>
                                    <p:anim calcmode="lin" valueType="num">
                                      <p:cBhvr>
                                        <p:cTn id="64" dur="2000" fill="hold"/>
                                        <p:tgtEl>
                                          <p:spTgt spid="22548"/>
                                        </p:tgtEl>
                                        <p:attrNameLst>
                                          <p:attrName>ppt_x</p:attrName>
                                        </p:attrNameLst>
                                      </p:cBhvr>
                                      <p:tavLst>
                                        <p:tav tm="0">
                                          <p:val>
                                            <p:fltVal val="0.5"/>
                                          </p:val>
                                        </p:tav>
                                        <p:tav tm="100000">
                                          <p:val>
                                            <p:strVal val="#ppt_x"/>
                                          </p:val>
                                        </p:tav>
                                      </p:tavLst>
                                    </p:anim>
                                    <p:anim calcmode="lin" valueType="num">
                                      <p:cBhvr>
                                        <p:cTn id="65" dur="2000" fill="hold"/>
                                        <p:tgtEl>
                                          <p:spTgt spid="22548"/>
                                        </p:tgtEl>
                                        <p:attrNameLst>
                                          <p:attrName>ppt_y</p:attrName>
                                        </p:attrNameLst>
                                      </p:cBhvr>
                                      <p:tavLst>
                                        <p:tav tm="0">
                                          <p:val>
                                            <p:fltVal val="0.5"/>
                                          </p:val>
                                        </p:tav>
                                        <p:tav tm="100000">
                                          <p:val>
                                            <p:strVal val="#ppt_y"/>
                                          </p:val>
                                        </p:tav>
                                      </p:tavLst>
                                    </p:anim>
                                  </p:childTnLst>
                                  <p:subTnLst>
                                    <p:audio>
                                      <p:cMediaNode vol="19000">
                                        <p:cTn display="0" masterRel="sameClick">
                                          <p:stCondLst>
                                            <p:cond evt="begin" delay="0">
                                              <p:tn val="6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2542"/>
                  </p:tgtEl>
                </p:cond>
              </p:nextCondLst>
            </p:seq>
          </p:childTnLst>
        </p:cTn>
      </p:par>
    </p:tnLst>
    <p:bldLst>
      <p:bldP spid="22533" grpId="0"/>
      <p:bldP spid="22535" grpId="0"/>
      <p:bldP spid="22536" grpId="0"/>
      <p:bldP spid="22537" grpId="0"/>
      <p:bldP spid="22542" grpId="0" animBg="1"/>
      <p:bldP spid="22543" grpId="0" animBg="1"/>
      <p:bldP spid="22544" grpId="0" animBg="1"/>
      <p:bldP spid="22545" grpId="0" animBg="1"/>
      <p:bldP spid="22546" grpId="0"/>
      <p:bldP spid="22547" grpId="0"/>
      <p:bldP spid="22548"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1066800" y="762000"/>
            <a:ext cx="640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hỏi</a:t>
            </a:r>
            <a:r>
              <a:rPr lang="en-US" sz="3200" b="1" dirty="0">
                <a:solidFill>
                  <a:srgbClr val="FF0000"/>
                </a:solidFill>
                <a:latin typeface="Times New Roman" pitchFamily="18" charset="0"/>
                <a:cs typeface="Times New Roman" pitchFamily="18" charset="0"/>
              </a:rPr>
              <a:t> 4 (</a:t>
            </a: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a:t>
            </a:r>
          </a:p>
        </p:txBody>
      </p:sp>
      <p:sp>
        <p:nvSpPr>
          <p:cNvPr id="7174" name="Text Box 6"/>
          <p:cNvSpPr txBox="1">
            <a:spLocks noChangeArrowheads="1"/>
          </p:cNvSpPr>
          <p:nvPr/>
        </p:nvSpPr>
        <p:spPr bwMode="auto">
          <a:xfrm>
            <a:off x="1143000" y="1676400"/>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3200" b="1" dirty="0" err="1">
                <a:solidFill>
                  <a:schemeClr val="accent4">
                    <a:lumMod val="50000"/>
                  </a:schemeClr>
                </a:solidFill>
                <a:latin typeface="Times New Roman" pitchFamily="18" charset="0"/>
                <a:cs typeface="Times New Roman" pitchFamily="18" charset="0"/>
              </a:rPr>
              <a:t>Bài</a:t>
            </a:r>
            <a:r>
              <a:rPr lang="en-US" sz="3200" b="1" dirty="0">
                <a:solidFill>
                  <a:schemeClr val="accent4">
                    <a:lumMod val="50000"/>
                  </a:schemeClr>
                </a:solidFill>
                <a:latin typeface="Times New Roman" pitchFamily="18" charset="0"/>
                <a:cs typeface="Times New Roman" pitchFamily="18" charset="0"/>
              </a:rPr>
              <a:t> </a:t>
            </a:r>
            <a:r>
              <a:rPr lang="en-US" sz="3200" b="1" dirty="0" err="1">
                <a:solidFill>
                  <a:schemeClr val="accent4">
                    <a:lumMod val="50000"/>
                  </a:schemeClr>
                </a:solidFill>
                <a:latin typeface="Times New Roman" pitchFamily="18" charset="0"/>
                <a:cs typeface="Times New Roman" pitchFamily="18" charset="0"/>
              </a:rPr>
              <a:t>hát</a:t>
            </a:r>
            <a:r>
              <a:rPr lang="en-US" sz="3200" b="1" dirty="0">
                <a:solidFill>
                  <a:schemeClr val="accent4">
                    <a:lumMod val="50000"/>
                  </a:schemeClr>
                </a:solidFill>
                <a:latin typeface="Times New Roman" pitchFamily="18" charset="0"/>
                <a:cs typeface="Times New Roman" pitchFamily="18" charset="0"/>
              </a:rPr>
              <a:t> </a:t>
            </a:r>
            <a:r>
              <a:rPr lang="en-US" sz="3200" b="1" dirty="0" err="1">
                <a:solidFill>
                  <a:schemeClr val="accent4">
                    <a:lumMod val="50000"/>
                  </a:schemeClr>
                </a:solidFill>
                <a:latin typeface="Times New Roman" pitchFamily="18" charset="0"/>
                <a:cs typeface="Times New Roman" pitchFamily="18" charset="0"/>
              </a:rPr>
              <a:t>các</a:t>
            </a:r>
            <a:r>
              <a:rPr lang="en-US" sz="3200" b="1" dirty="0">
                <a:solidFill>
                  <a:schemeClr val="accent4">
                    <a:lumMod val="50000"/>
                  </a:schemeClr>
                </a:solidFill>
                <a:latin typeface="Times New Roman" pitchFamily="18" charset="0"/>
                <a:cs typeface="Times New Roman" pitchFamily="18" charset="0"/>
              </a:rPr>
              <a:t> </a:t>
            </a:r>
            <a:r>
              <a:rPr lang="en-US" sz="3200" b="1" dirty="0" err="1">
                <a:solidFill>
                  <a:schemeClr val="accent4">
                    <a:lumMod val="50000"/>
                  </a:schemeClr>
                </a:solidFill>
                <a:latin typeface="Times New Roman" pitchFamily="18" charset="0"/>
                <a:cs typeface="Times New Roman" pitchFamily="18" charset="0"/>
              </a:rPr>
              <a:t>em</a:t>
            </a:r>
            <a:r>
              <a:rPr lang="en-US" sz="3200" b="1" dirty="0">
                <a:solidFill>
                  <a:schemeClr val="accent4">
                    <a:lumMod val="50000"/>
                  </a:schemeClr>
                </a:solidFill>
                <a:latin typeface="Times New Roman" pitchFamily="18" charset="0"/>
                <a:cs typeface="Times New Roman" pitchFamily="18" charset="0"/>
              </a:rPr>
              <a:t> </a:t>
            </a:r>
            <a:r>
              <a:rPr lang="en-US" sz="3200" b="1" dirty="0" err="1">
                <a:solidFill>
                  <a:schemeClr val="accent4">
                    <a:lumMod val="50000"/>
                  </a:schemeClr>
                </a:solidFill>
                <a:latin typeface="Times New Roman" pitchFamily="18" charset="0"/>
                <a:cs typeface="Times New Roman" pitchFamily="18" charset="0"/>
              </a:rPr>
              <a:t>đang</a:t>
            </a:r>
            <a:r>
              <a:rPr lang="en-US" sz="3200" b="1" dirty="0">
                <a:solidFill>
                  <a:schemeClr val="accent4">
                    <a:lumMod val="50000"/>
                  </a:schemeClr>
                </a:solidFill>
                <a:latin typeface="Times New Roman" pitchFamily="18" charset="0"/>
                <a:cs typeface="Times New Roman" pitchFamily="18" charset="0"/>
              </a:rPr>
              <a:t> </a:t>
            </a:r>
            <a:r>
              <a:rPr lang="en-US" sz="3200" b="1" dirty="0" err="1">
                <a:solidFill>
                  <a:schemeClr val="accent4">
                    <a:lumMod val="50000"/>
                  </a:schemeClr>
                </a:solidFill>
                <a:latin typeface="Times New Roman" pitchFamily="18" charset="0"/>
                <a:cs typeface="Times New Roman" pitchFamily="18" charset="0"/>
              </a:rPr>
              <a:t>nghe</a:t>
            </a:r>
            <a:r>
              <a:rPr lang="en-US" sz="3200" b="1" dirty="0">
                <a:solidFill>
                  <a:schemeClr val="accent4">
                    <a:lumMod val="50000"/>
                  </a:schemeClr>
                </a:solidFill>
                <a:latin typeface="Times New Roman" pitchFamily="18" charset="0"/>
                <a:cs typeface="Times New Roman" pitchFamily="18" charset="0"/>
              </a:rPr>
              <a:t> </a:t>
            </a:r>
            <a:r>
              <a:rPr lang="en-US" sz="3200" b="1" dirty="0" err="1">
                <a:solidFill>
                  <a:schemeClr val="accent4">
                    <a:lumMod val="50000"/>
                  </a:schemeClr>
                </a:solidFill>
                <a:latin typeface="Times New Roman" pitchFamily="18" charset="0"/>
                <a:cs typeface="Times New Roman" pitchFamily="18" charset="0"/>
              </a:rPr>
              <a:t>có</a:t>
            </a:r>
            <a:r>
              <a:rPr lang="en-US" sz="3200" b="1" dirty="0">
                <a:solidFill>
                  <a:schemeClr val="accent4">
                    <a:lumMod val="50000"/>
                  </a:schemeClr>
                </a:solidFill>
                <a:latin typeface="Times New Roman" pitchFamily="18" charset="0"/>
                <a:cs typeface="Times New Roman" pitchFamily="18" charset="0"/>
              </a:rPr>
              <a:t> </a:t>
            </a:r>
            <a:r>
              <a:rPr lang="en-US" sz="3200" b="1" dirty="0" err="1">
                <a:solidFill>
                  <a:schemeClr val="accent4">
                    <a:lumMod val="50000"/>
                  </a:schemeClr>
                </a:solidFill>
                <a:latin typeface="Times New Roman" pitchFamily="18" charset="0"/>
                <a:cs typeface="Times New Roman" pitchFamily="18" charset="0"/>
              </a:rPr>
              <a:t>tên</a:t>
            </a:r>
            <a:r>
              <a:rPr lang="en-US" sz="3200" b="1" dirty="0">
                <a:solidFill>
                  <a:schemeClr val="accent4">
                    <a:lumMod val="50000"/>
                  </a:schemeClr>
                </a:solidFill>
                <a:latin typeface="Times New Roman" pitchFamily="18" charset="0"/>
                <a:cs typeface="Times New Roman" pitchFamily="18" charset="0"/>
              </a:rPr>
              <a:t> </a:t>
            </a:r>
            <a:r>
              <a:rPr lang="en-US" sz="3200" b="1" dirty="0" err="1">
                <a:solidFill>
                  <a:schemeClr val="accent4">
                    <a:lumMod val="50000"/>
                  </a:schemeClr>
                </a:solidFill>
                <a:latin typeface="Times New Roman" pitchFamily="18" charset="0"/>
                <a:cs typeface="Times New Roman" pitchFamily="18" charset="0"/>
              </a:rPr>
              <a:t>là</a:t>
            </a:r>
            <a:r>
              <a:rPr lang="en-US" sz="3200" b="1" dirty="0">
                <a:solidFill>
                  <a:schemeClr val="accent4">
                    <a:lumMod val="50000"/>
                  </a:schemeClr>
                </a:solidFill>
                <a:latin typeface="Times New Roman" pitchFamily="18" charset="0"/>
                <a:cs typeface="Times New Roman" pitchFamily="18" charset="0"/>
              </a:rPr>
              <a:t>:</a:t>
            </a:r>
          </a:p>
        </p:txBody>
      </p:sp>
      <p:sp>
        <p:nvSpPr>
          <p:cNvPr id="7175" name="Text Box 7"/>
          <p:cNvSpPr txBox="1">
            <a:spLocks noChangeArrowheads="1"/>
          </p:cNvSpPr>
          <p:nvPr/>
        </p:nvSpPr>
        <p:spPr bwMode="auto">
          <a:xfrm>
            <a:off x="1485900" y="2971800"/>
            <a:ext cx="449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Bài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Trường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Sơn</a:t>
            </a:r>
            <a:endParaRPr lang="en-US" sz="3200" dirty="0">
              <a:solidFill>
                <a:srgbClr val="0000FF"/>
              </a:solidFill>
              <a:latin typeface="Times New Roman" pitchFamily="18" charset="0"/>
              <a:cs typeface="Times New Roman" pitchFamily="18" charset="0"/>
            </a:endParaRPr>
          </a:p>
        </p:txBody>
      </p:sp>
      <p:sp>
        <p:nvSpPr>
          <p:cNvPr id="7176" name="Text Box 8"/>
          <p:cNvSpPr txBox="1">
            <a:spLocks noChangeArrowheads="1"/>
          </p:cNvSpPr>
          <p:nvPr/>
        </p:nvSpPr>
        <p:spPr bwMode="auto">
          <a:xfrm>
            <a:off x="1617662" y="3997657"/>
            <a:ext cx="54689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3200" dirty="0" err="1">
                <a:solidFill>
                  <a:srgbClr val="0000FF"/>
                </a:solidFill>
                <a:latin typeface="Times New Roman" pitchFamily="18" charset="0"/>
                <a:cs typeface="Times New Roman" pitchFamily="18" charset="0"/>
              </a:rPr>
              <a:t>Cô</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gái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mở</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đường</a:t>
            </a:r>
            <a:endParaRPr lang="en-US" sz="3200" dirty="0">
              <a:solidFill>
                <a:srgbClr val="0000FF"/>
              </a:solidFill>
              <a:latin typeface="Times New Roman" pitchFamily="18" charset="0"/>
              <a:cs typeface="Times New Roman" pitchFamily="18" charset="0"/>
            </a:endParaRPr>
          </a:p>
        </p:txBody>
      </p:sp>
      <p:sp>
        <p:nvSpPr>
          <p:cNvPr id="7177" name="Text Box 9"/>
          <p:cNvSpPr txBox="1">
            <a:spLocks noChangeArrowheads="1"/>
          </p:cNvSpPr>
          <p:nvPr/>
        </p:nvSpPr>
        <p:spPr bwMode="auto">
          <a:xfrm>
            <a:off x="1181100" y="4912057"/>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Trường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Đông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Trường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Tây</a:t>
            </a:r>
            <a:endParaRPr lang="en-US" sz="3200" dirty="0">
              <a:solidFill>
                <a:srgbClr val="0000FF"/>
              </a:solidFill>
              <a:latin typeface="Times New Roman" pitchFamily="18" charset="0"/>
              <a:cs typeface="Times New Roman" pitchFamily="18" charset="0"/>
            </a:endParaRPr>
          </a:p>
        </p:txBody>
      </p:sp>
      <p:sp>
        <p:nvSpPr>
          <p:cNvPr id="7185" name="Oval 17"/>
          <p:cNvSpPr>
            <a:spLocks noChangeArrowheads="1"/>
          </p:cNvSpPr>
          <p:nvPr/>
        </p:nvSpPr>
        <p:spPr bwMode="auto">
          <a:xfrm>
            <a:off x="419100" y="4759657"/>
            <a:ext cx="838200" cy="762000"/>
          </a:xfrm>
          <a:prstGeom prst="ellipse">
            <a:avLst/>
          </a:prstGeom>
          <a:solidFill>
            <a:srgbClr val="FFFF66"/>
          </a:solidFill>
          <a:ln w="9525">
            <a:solidFill>
              <a:schemeClr val="tx1"/>
            </a:solidFill>
            <a:round/>
            <a:headEnd/>
            <a:tailEnd/>
          </a:ln>
        </p:spPr>
        <p:txBody>
          <a:bodyPr wrap="none" anchor="ctr"/>
          <a:lstStyle/>
          <a:p>
            <a:pPr algn="ctr" eaLnBrk="1" hangingPunct="1"/>
            <a:r>
              <a:rPr lang="en-US" sz="3200" b="1">
                <a:solidFill>
                  <a:srgbClr val="FF0000"/>
                </a:solidFill>
                <a:latin typeface="Times New Roman" pitchFamily="18" charset="0"/>
                <a:cs typeface="Times New Roman" pitchFamily="18" charset="0"/>
              </a:rPr>
              <a:t>C.</a:t>
            </a:r>
          </a:p>
        </p:txBody>
      </p:sp>
      <p:sp>
        <p:nvSpPr>
          <p:cNvPr id="7186" name="Oval 18"/>
          <p:cNvSpPr>
            <a:spLocks noChangeArrowheads="1"/>
          </p:cNvSpPr>
          <p:nvPr/>
        </p:nvSpPr>
        <p:spPr bwMode="auto">
          <a:xfrm>
            <a:off x="419100" y="2819400"/>
            <a:ext cx="838200" cy="762000"/>
          </a:xfrm>
          <a:prstGeom prst="ellipse">
            <a:avLst/>
          </a:prstGeom>
          <a:solidFill>
            <a:srgbClr val="FFFF66"/>
          </a:solidFill>
          <a:ln w="9525">
            <a:solidFill>
              <a:schemeClr val="tx1"/>
            </a:solidFill>
            <a:round/>
            <a:headEnd/>
            <a:tailEnd/>
          </a:ln>
        </p:spPr>
        <p:txBody>
          <a:bodyPr wrap="none" anchor="ctr"/>
          <a:lstStyle/>
          <a:p>
            <a:pPr algn="ctr" eaLnBrk="1" hangingPunct="1"/>
            <a:r>
              <a:rPr lang="en-US" sz="3200" b="1" dirty="0">
                <a:solidFill>
                  <a:srgbClr val="FF0000"/>
                </a:solidFill>
                <a:latin typeface="Times New Roman" pitchFamily="18" charset="0"/>
                <a:cs typeface="Times New Roman" pitchFamily="18" charset="0"/>
              </a:rPr>
              <a:t>A.</a:t>
            </a:r>
          </a:p>
        </p:txBody>
      </p:sp>
      <p:sp>
        <p:nvSpPr>
          <p:cNvPr id="7187" name="Oval 19"/>
          <p:cNvSpPr>
            <a:spLocks noChangeArrowheads="1"/>
          </p:cNvSpPr>
          <p:nvPr/>
        </p:nvSpPr>
        <p:spPr bwMode="auto">
          <a:xfrm>
            <a:off x="419100" y="3769057"/>
            <a:ext cx="838200" cy="762000"/>
          </a:xfrm>
          <a:prstGeom prst="ellipse">
            <a:avLst/>
          </a:prstGeom>
          <a:solidFill>
            <a:srgbClr val="FFFF66"/>
          </a:solidFill>
          <a:ln w="9525">
            <a:solidFill>
              <a:schemeClr val="tx1"/>
            </a:solidFill>
            <a:round/>
            <a:headEnd/>
            <a:tailEnd/>
          </a:ln>
        </p:spPr>
        <p:txBody>
          <a:bodyPr wrap="none" anchor="ctr"/>
          <a:lstStyle/>
          <a:p>
            <a:pPr algn="ctr" eaLnBrk="1" hangingPunct="1"/>
            <a:r>
              <a:rPr lang="en-US" sz="3200" b="1">
                <a:solidFill>
                  <a:srgbClr val="FF0000"/>
                </a:solidFill>
                <a:latin typeface="Times New Roman" pitchFamily="18" charset="0"/>
                <a:cs typeface="Times New Roman" pitchFamily="18" charset="0"/>
              </a:rPr>
              <a:t>B.</a:t>
            </a:r>
          </a:p>
        </p:txBody>
      </p:sp>
      <p:sp>
        <p:nvSpPr>
          <p:cNvPr id="7188" name="Rectangle 20">
            <a:hlinkClick r:id="rId4" action="ppaction://hlinksldjump"/>
          </p:cNvPr>
          <p:cNvSpPr>
            <a:spLocks noChangeArrowheads="1"/>
          </p:cNvSpPr>
          <p:nvPr/>
        </p:nvSpPr>
        <p:spPr bwMode="auto">
          <a:xfrm>
            <a:off x="3581400" y="5521657"/>
            <a:ext cx="1600200" cy="533400"/>
          </a:xfrm>
          <a:prstGeom prst="rect">
            <a:avLst/>
          </a:prstGeom>
          <a:solidFill>
            <a:srgbClr val="DEF3C9"/>
          </a:solidFill>
          <a:ln w="9525">
            <a:solidFill>
              <a:srgbClr val="FF3300"/>
            </a:solidFill>
            <a:miter lim="800000"/>
            <a:headEnd/>
            <a:tailEnd/>
          </a:ln>
          <a:effectLst>
            <a:outerShdw dist="107763" dir="2700000" algn="ctr" rotWithShape="0">
              <a:schemeClr val="bg2">
                <a:alpha val="50000"/>
              </a:schemeClr>
            </a:outerShdw>
          </a:effectLst>
        </p:spPr>
        <p:txBody>
          <a:bodyPr wrap="none" anchor="ctr"/>
          <a:lstStyle/>
          <a:p>
            <a:pPr algn="ctr" eaLnBrk="1" hangingPunct="1"/>
            <a:endParaRPr lang="en-US" b="1" dirty="0">
              <a:latin typeface="Times New Roman" pitchFamily="18" charset="0"/>
              <a:cs typeface="Times New Roman" pitchFamily="18" charset="0"/>
            </a:endParaRPr>
          </a:p>
          <a:p>
            <a:pPr algn="ctr" eaLnBrk="1" hangingPunct="1"/>
            <a:r>
              <a:rPr lang="en-US" sz="2000" b="1" dirty="0" err="1">
                <a:solidFill>
                  <a:srgbClr val="FF0066"/>
                </a:solidFill>
                <a:latin typeface="Times New Roman" pitchFamily="18" charset="0"/>
                <a:cs typeface="Times New Roman" pitchFamily="18" charset="0"/>
              </a:rPr>
              <a:t>Cắm</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cờ</a:t>
            </a:r>
            <a:endParaRPr lang="en-US" sz="2000" b="1" dirty="0">
              <a:solidFill>
                <a:srgbClr val="FF0066"/>
              </a:solidFill>
              <a:latin typeface="Times New Roman" pitchFamily="18" charset="0"/>
              <a:cs typeface="Times New Roman" pitchFamily="18" charset="0"/>
            </a:endParaRPr>
          </a:p>
          <a:p>
            <a:pPr algn="ctr" eaLnBrk="1" hangingPunct="1"/>
            <a:endParaRPr lang="en-US" sz="2800" b="1" dirty="0">
              <a:latin typeface="Times New Roman" pitchFamily="18" charset="0"/>
              <a:cs typeface="Times New Roman" pitchFamily="18" charset="0"/>
            </a:endParaRPr>
          </a:p>
        </p:txBody>
      </p:sp>
      <p:sp>
        <p:nvSpPr>
          <p:cNvPr id="7189" name="Text Box 21"/>
          <p:cNvSpPr txBox="1">
            <a:spLocks noChangeArrowheads="1"/>
          </p:cNvSpPr>
          <p:nvPr/>
        </p:nvSpPr>
        <p:spPr bwMode="auto">
          <a:xfrm>
            <a:off x="8001000" y="3997657"/>
            <a:ext cx="1752600" cy="579438"/>
          </a:xfrm>
          <a:prstGeom prst="rect">
            <a:avLst/>
          </a:prstGeom>
          <a:noFill/>
          <a:ln>
            <a:noFill/>
          </a:ln>
          <a:effectLst>
            <a:outerShdw dist="45791" dir="2021404"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3200" dirty="0" err="1" smtClean="0">
                <a:solidFill>
                  <a:srgbClr val="FF3300"/>
                </a:solidFill>
                <a:latin typeface="Times New Roman" pitchFamily="18" charset="0"/>
                <a:cs typeface="Times New Roman" pitchFamily="18" charset="0"/>
              </a:rPr>
              <a:t>Đúng</a:t>
            </a:r>
            <a:endParaRPr lang="en-US" sz="3200" dirty="0">
              <a:solidFill>
                <a:srgbClr val="FF3300"/>
              </a:solidFill>
              <a:latin typeface="Times New Roman" pitchFamily="18" charset="0"/>
              <a:cs typeface="Times New Roman" pitchFamily="18" charset="0"/>
            </a:endParaRPr>
          </a:p>
        </p:txBody>
      </p:sp>
      <p:sp>
        <p:nvSpPr>
          <p:cNvPr id="7190" name="Text Box 22"/>
          <p:cNvSpPr txBox="1">
            <a:spLocks noChangeArrowheads="1"/>
          </p:cNvSpPr>
          <p:nvPr/>
        </p:nvSpPr>
        <p:spPr bwMode="auto">
          <a:xfrm>
            <a:off x="8077200" y="2930857"/>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spcBef>
                <a:spcPct val="50000"/>
              </a:spcBef>
            </a:pPr>
            <a:r>
              <a:rPr lang="en-US" sz="3200" dirty="0" err="1">
                <a:solidFill>
                  <a:schemeClr val="hlink"/>
                </a:solidFill>
                <a:latin typeface="Times New Roman" pitchFamily="18" charset="0"/>
                <a:cs typeface="Times New Roman" pitchFamily="18" charset="0"/>
              </a:rPr>
              <a:t>Sai</a:t>
            </a:r>
            <a:endParaRPr lang="en-US" sz="3200" dirty="0">
              <a:solidFill>
                <a:schemeClr val="hlink"/>
              </a:solidFill>
              <a:latin typeface="Times New Roman" pitchFamily="18" charset="0"/>
              <a:cs typeface="Times New Roman" pitchFamily="18" charset="0"/>
            </a:endParaRPr>
          </a:p>
        </p:txBody>
      </p:sp>
      <p:sp>
        <p:nvSpPr>
          <p:cNvPr id="7191" name="Text Box 23"/>
          <p:cNvSpPr txBox="1">
            <a:spLocks noChangeArrowheads="1"/>
          </p:cNvSpPr>
          <p:nvPr/>
        </p:nvSpPr>
        <p:spPr bwMode="auto">
          <a:xfrm>
            <a:off x="8001000" y="4912057"/>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spcBef>
                <a:spcPct val="50000"/>
              </a:spcBef>
            </a:pPr>
            <a:r>
              <a:rPr lang="en-US" sz="3200" dirty="0" err="1">
                <a:solidFill>
                  <a:schemeClr val="hlink"/>
                </a:solidFill>
                <a:latin typeface="Times New Roman" pitchFamily="18" charset="0"/>
                <a:cs typeface="Times New Roman" pitchFamily="18" charset="0"/>
              </a:rPr>
              <a:t>Sai</a:t>
            </a:r>
            <a:endParaRPr lang="en-US" sz="3200" dirty="0">
              <a:solidFill>
                <a:schemeClr val="hlink"/>
              </a:solidFill>
              <a:latin typeface="Times New Roman" pitchFamily="18" charset="0"/>
              <a:cs typeface="Times New Roman" pitchFamily="18" charset="0"/>
            </a:endParaRPr>
          </a:p>
        </p:txBody>
      </p:sp>
      <p:sp>
        <p:nvSpPr>
          <p:cNvPr id="45070" name="Rectangle 19"/>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Times New Roman" pitchFamily="18" charset="0"/>
              <a:cs typeface="Times New Roman" pitchFamily="18" charset="0"/>
            </a:endParaRPr>
          </a:p>
        </p:txBody>
      </p:sp>
    </p:spTree>
    <p:extLst>
      <p:ext uri="{BB962C8B-B14F-4D97-AF65-F5344CB8AC3E}">
        <p14:creationId xmlns:p14="http://schemas.microsoft.com/office/powerpoint/2010/main" val="1392787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ox(in)">
                                      <p:cBhvr>
                                        <p:cTn id="7" dur="500"/>
                                        <p:tgtEl>
                                          <p:spTgt spid="717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box(in)">
                                      <p:cBhvr>
                                        <p:cTn id="10" dur="500"/>
                                        <p:tgtEl>
                                          <p:spTgt spid="7174"/>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7175"/>
                                        </p:tgtEl>
                                        <p:attrNameLst>
                                          <p:attrName>style.visibility</p:attrName>
                                        </p:attrNameLst>
                                      </p:cBhvr>
                                      <p:to>
                                        <p:strVal val="visible"/>
                                      </p:to>
                                    </p:set>
                                    <p:anim calcmode="lin" valueType="num">
                                      <p:cBhvr additive="base">
                                        <p:cTn id="13" dur="500" fill="hold"/>
                                        <p:tgtEl>
                                          <p:spTgt spid="7175"/>
                                        </p:tgtEl>
                                        <p:attrNameLst>
                                          <p:attrName>ppt_x</p:attrName>
                                        </p:attrNameLst>
                                      </p:cBhvr>
                                      <p:tavLst>
                                        <p:tav tm="0">
                                          <p:val>
                                            <p:strVal val="0-#ppt_w/2"/>
                                          </p:val>
                                        </p:tav>
                                        <p:tav tm="100000">
                                          <p:val>
                                            <p:strVal val="#ppt_x"/>
                                          </p:val>
                                        </p:tav>
                                      </p:tavLst>
                                    </p:anim>
                                    <p:anim calcmode="lin" valueType="num">
                                      <p:cBhvr additive="base">
                                        <p:cTn id="14" dur="500" fill="hold"/>
                                        <p:tgtEl>
                                          <p:spTgt spid="7175"/>
                                        </p:tgtEl>
                                        <p:attrNameLst>
                                          <p:attrName>ppt_y</p:attrName>
                                        </p:attrNameLst>
                                      </p:cBhvr>
                                      <p:tavLst>
                                        <p:tav tm="0">
                                          <p:val>
                                            <p:strVal val="#ppt_y"/>
                                          </p:val>
                                        </p:tav>
                                        <p:tav tm="100000">
                                          <p:val>
                                            <p:strVal val="#ppt_y"/>
                                          </p:val>
                                        </p:tav>
                                      </p:tavLst>
                                    </p:anim>
                                  </p:childTnLst>
                                </p:cTn>
                              </p:par>
                              <p:par>
                                <p:cTn id="15" presetID="4" presetClass="entr" presetSubtype="32" fill="hold" grpId="0" nodeType="withEffect">
                                  <p:stCondLst>
                                    <p:cond delay="0"/>
                                  </p:stCondLst>
                                  <p:childTnLst>
                                    <p:set>
                                      <p:cBhvr>
                                        <p:cTn id="16" dur="1" fill="hold">
                                          <p:stCondLst>
                                            <p:cond delay="0"/>
                                          </p:stCondLst>
                                        </p:cTn>
                                        <p:tgtEl>
                                          <p:spTgt spid="7186"/>
                                        </p:tgtEl>
                                        <p:attrNameLst>
                                          <p:attrName>style.visibility</p:attrName>
                                        </p:attrNameLst>
                                      </p:cBhvr>
                                      <p:to>
                                        <p:strVal val="visible"/>
                                      </p:to>
                                    </p:set>
                                    <p:animEffect transition="in" filter="box(out)">
                                      <p:cBhvr>
                                        <p:cTn id="17" dur="500"/>
                                        <p:tgtEl>
                                          <p:spTgt spid="7186"/>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7176"/>
                                        </p:tgtEl>
                                        <p:attrNameLst>
                                          <p:attrName>style.visibility</p:attrName>
                                        </p:attrNameLst>
                                      </p:cBhvr>
                                      <p:to>
                                        <p:strVal val="visible"/>
                                      </p:to>
                                    </p:set>
                                    <p:anim calcmode="lin" valueType="num">
                                      <p:cBhvr additive="base">
                                        <p:cTn id="20" dur="500" fill="hold"/>
                                        <p:tgtEl>
                                          <p:spTgt spid="7176"/>
                                        </p:tgtEl>
                                        <p:attrNameLst>
                                          <p:attrName>ppt_x</p:attrName>
                                        </p:attrNameLst>
                                      </p:cBhvr>
                                      <p:tavLst>
                                        <p:tav tm="0">
                                          <p:val>
                                            <p:strVal val="0-#ppt_w/2"/>
                                          </p:val>
                                        </p:tav>
                                        <p:tav tm="100000">
                                          <p:val>
                                            <p:strVal val="#ppt_x"/>
                                          </p:val>
                                        </p:tav>
                                      </p:tavLst>
                                    </p:anim>
                                    <p:anim calcmode="lin" valueType="num">
                                      <p:cBhvr additive="base">
                                        <p:cTn id="21" dur="500" fill="hold"/>
                                        <p:tgtEl>
                                          <p:spTgt spid="7176"/>
                                        </p:tgtEl>
                                        <p:attrNameLst>
                                          <p:attrName>ppt_y</p:attrName>
                                        </p:attrNameLst>
                                      </p:cBhvr>
                                      <p:tavLst>
                                        <p:tav tm="0">
                                          <p:val>
                                            <p:strVal val="#ppt_y"/>
                                          </p:val>
                                        </p:tav>
                                        <p:tav tm="100000">
                                          <p:val>
                                            <p:strVal val="#ppt_y"/>
                                          </p:val>
                                        </p:tav>
                                      </p:tavLst>
                                    </p:anim>
                                  </p:childTnLst>
                                </p:cTn>
                              </p:par>
                              <p:par>
                                <p:cTn id="22" presetID="4" presetClass="entr" presetSubtype="32" fill="hold" grpId="0" nodeType="withEffect">
                                  <p:stCondLst>
                                    <p:cond delay="0"/>
                                  </p:stCondLst>
                                  <p:childTnLst>
                                    <p:set>
                                      <p:cBhvr>
                                        <p:cTn id="23" dur="1" fill="hold">
                                          <p:stCondLst>
                                            <p:cond delay="0"/>
                                          </p:stCondLst>
                                        </p:cTn>
                                        <p:tgtEl>
                                          <p:spTgt spid="7187"/>
                                        </p:tgtEl>
                                        <p:attrNameLst>
                                          <p:attrName>style.visibility</p:attrName>
                                        </p:attrNameLst>
                                      </p:cBhvr>
                                      <p:to>
                                        <p:strVal val="visible"/>
                                      </p:to>
                                    </p:set>
                                    <p:animEffect transition="in" filter="box(out)">
                                      <p:cBhvr>
                                        <p:cTn id="24" dur="500"/>
                                        <p:tgtEl>
                                          <p:spTgt spid="7187"/>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7177"/>
                                        </p:tgtEl>
                                        <p:attrNameLst>
                                          <p:attrName>style.visibility</p:attrName>
                                        </p:attrNameLst>
                                      </p:cBhvr>
                                      <p:to>
                                        <p:strVal val="visible"/>
                                      </p:to>
                                    </p:set>
                                    <p:anim calcmode="lin" valueType="num">
                                      <p:cBhvr additive="base">
                                        <p:cTn id="27" dur="500" fill="hold"/>
                                        <p:tgtEl>
                                          <p:spTgt spid="7177"/>
                                        </p:tgtEl>
                                        <p:attrNameLst>
                                          <p:attrName>ppt_x</p:attrName>
                                        </p:attrNameLst>
                                      </p:cBhvr>
                                      <p:tavLst>
                                        <p:tav tm="0">
                                          <p:val>
                                            <p:strVal val="0-#ppt_w/2"/>
                                          </p:val>
                                        </p:tav>
                                        <p:tav tm="100000">
                                          <p:val>
                                            <p:strVal val="#ppt_x"/>
                                          </p:val>
                                        </p:tav>
                                      </p:tavLst>
                                    </p:anim>
                                    <p:anim calcmode="lin" valueType="num">
                                      <p:cBhvr additive="base">
                                        <p:cTn id="28" dur="500" fill="hold"/>
                                        <p:tgtEl>
                                          <p:spTgt spid="7177"/>
                                        </p:tgtEl>
                                        <p:attrNameLst>
                                          <p:attrName>ppt_y</p:attrName>
                                        </p:attrNameLst>
                                      </p:cBhvr>
                                      <p:tavLst>
                                        <p:tav tm="0">
                                          <p:val>
                                            <p:strVal val="#ppt_y"/>
                                          </p:val>
                                        </p:tav>
                                        <p:tav tm="100000">
                                          <p:val>
                                            <p:strVal val="#ppt_y"/>
                                          </p:val>
                                        </p:tav>
                                      </p:tavLst>
                                    </p:anim>
                                  </p:childTnLst>
                                </p:cTn>
                              </p:par>
                              <p:par>
                                <p:cTn id="29" presetID="4" presetClass="entr" presetSubtype="32" fill="hold" grpId="0" nodeType="withEffect">
                                  <p:stCondLst>
                                    <p:cond delay="0"/>
                                  </p:stCondLst>
                                  <p:childTnLst>
                                    <p:set>
                                      <p:cBhvr>
                                        <p:cTn id="30" dur="1" fill="hold">
                                          <p:stCondLst>
                                            <p:cond delay="0"/>
                                          </p:stCondLst>
                                        </p:cTn>
                                        <p:tgtEl>
                                          <p:spTgt spid="7185"/>
                                        </p:tgtEl>
                                        <p:attrNameLst>
                                          <p:attrName>style.visibility</p:attrName>
                                        </p:attrNameLst>
                                      </p:cBhvr>
                                      <p:to>
                                        <p:strVal val="visible"/>
                                      </p:to>
                                    </p:set>
                                    <p:animEffect transition="in" filter="box(out)">
                                      <p:cBhvr>
                                        <p:cTn id="31"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7187"/>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7189"/>
                                        </p:tgtEl>
                                        <p:attrNameLst>
                                          <p:attrName>style.visibility</p:attrName>
                                        </p:attrNameLst>
                                      </p:cBhvr>
                                      <p:to>
                                        <p:strVal val="visible"/>
                                      </p:to>
                                    </p:set>
                                    <p:anim calcmode="lin" valueType="num">
                                      <p:cBhvr>
                                        <p:cTn id="37" dur="2000" fill="hold"/>
                                        <p:tgtEl>
                                          <p:spTgt spid="7189"/>
                                        </p:tgtEl>
                                        <p:attrNameLst>
                                          <p:attrName>ppt_w</p:attrName>
                                        </p:attrNameLst>
                                      </p:cBhvr>
                                      <p:tavLst>
                                        <p:tav tm="0">
                                          <p:val>
                                            <p:fltVal val="0"/>
                                          </p:val>
                                        </p:tav>
                                        <p:tav tm="100000">
                                          <p:val>
                                            <p:strVal val="#ppt_w"/>
                                          </p:val>
                                        </p:tav>
                                      </p:tavLst>
                                    </p:anim>
                                    <p:anim calcmode="lin" valueType="num">
                                      <p:cBhvr>
                                        <p:cTn id="38" dur="2000" fill="hold"/>
                                        <p:tgtEl>
                                          <p:spTgt spid="7189"/>
                                        </p:tgtEl>
                                        <p:attrNameLst>
                                          <p:attrName>ppt_h</p:attrName>
                                        </p:attrNameLst>
                                      </p:cBhvr>
                                      <p:tavLst>
                                        <p:tav tm="0">
                                          <p:val>
                                            <p:fltVal val="0"/>
                                          </p:val>
                                        </p:tav>
                                        <p:tav tm="100000">
                                          <p:val>
                                            <p:strVal val="#ppt_h"/>
                                          </p:val>
                                        </p:tav>
                                      </p:tavLst>
                                    </p:anim>
                                    <p:anim calcmode="lin" valueType="num">
                                      <p:cBhvr>
                                        <p:cTn id="39" dur="2000" fill="hold"/>
                                        <p:tgtEl>
                                          <p:spTgt spid="7189"/>
                                        </p:tgtEl>
                                        <p:attrNameLst>
                                          <p:attrName>ppt_x</p:attrName>
                                        </p:attrNameLst>
                                      </p:cBhvr>
                                      <p:tavLst>
                                        <p:tav tm="0">
                                          <p:val>
                                            <p:fltVal val="0.5"/>
                                          </p:val>
                                        </p:tav>
                                        <p:tav tm="100000">
                                          <p:val>
                                            <p:strVal val="#ppt_x"/>
                                          </p:val>
                                        </p:tav>
                                      </p:tavLst>
                                    </p:anim>
                                    <p:anim calcmode="lin" valueType="num">
                                      <p:cBhvr>
                                        <p:cTn id="40" dur="2000" fill="hold"/>
                                        <p:tgtEl>
                                          <p:spTgt spid="7189"/>
                                        </p:tgtEl>
                                        <p:attrNameLst>
                                          <p:attrName>ppt_y</p:attrName>
                                        </p:attrNameLst>
                                      </p:cBhvr>
                                      <p:tavLst>
                                        <p:tav tm="0">
                                          <p:val>
                                            <p:fltVal val="0.5"/>
                                          </p:val>
                                        </p:tav>
                                        <p:tav tm="100000">
                                          <p:val>
                                            <p:strVal val="#ppt_y"/>
                                          </p:val>
                                        </p:tav>
                                      </p:tavLst>
                                    </p:anim>
                                  </p:childTnLst>
                                  <p:subTnLst>
                                    <p:audio>
                                      <p:cMediaNode vol="4000">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par>
                          <p:cTn id="41" fill="hold" nodeType="afterGroup">
                            <p:stCondLst>
                              <p:cond delay="2000"/>
                            </p:stCondLst>
                            <p:childTnLst>
                              <p:par>
                                <p:cTn id="42" presetID="4" presetClass="entr" presetSubtype="16" fill="hold" grpId="0" nodeType="afterEffect">
                                  <p:stCondLst>
                                    <p:cond delay="0"/>
                                  </p:stCondLst>
                                  <p:childTnLst>
                                    <p:set>
                                      <p:cBhvr>
                                        <p:cTn id="43" dur="1" fill="hold">
                                          <p:stCondLst>
                                            <p:cond delay="0"/>
                                          </p:stCondLst>
                                        </p:cTn>
                                        <p:tgtEl>
                                          <p:spTgt spid="7188"/>
                                        </p:tgtEl>
                                        <p:attrNameLst>
                                          <p:attrName>style.visibility</p:attrName>
                                        </p:attrNameLst>
                                      </p:cBhvr>
                                      <p:to>
                                        <p:strVal val="visible"/>
                                      </p:to>
                                    </p:set>
                                    <p:animEffect transition="in" filter="box(in)">
                                      <p:cBhvr>
                                        <p:cTn id="44" dur="500"/>
                                        <p:tgtEl>
                                          <p:spTgt spid="7188"/>
                                        </p:tgtEl>
                                      </p:cBhvr>
                                    </p:animEffect>
                                  </p:childTnLst>
                                </p:cTn>
                              </p:par>
                            </p:childTnLst>
                          </p:cTn>
                        </p:par>
                      </p:childTnLst>
                    </p:cTn>
                  </p:par>
                </p:childTnLst>
              </p:cTn>
              <p:nextCondLst>
                <p:cond evt="onClick" delay="0">
                  <p:tgtEl>
                    <p:spTgt spid="7187"/>
                  </p:tgtEl>
                </p:cond>
              </p:nextCondLst>
            </p:seq>
            <p:seq concurrent="1" nextAc="seek">
              <p:cTn id="45" restart="whenNotActive" fill="hold" evtFilter="cancelBubble" nodeType="interactiveSeq">
                <p:stCondLst>
                  <p:cond evt="onClick" delay="0">
                    <p:tgtEl>
                      <p:spTgt spid="7186"/>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23" presetClass="entr" presetSubtype="528" fill="hold" grpId="0" nodeType="clickEffect">
                                  <p:stCondLst>
                                    <p:cond delay="0"/>
                                  </p:stCondLst>
                                  <p:childTnLst>
                                    <p:set>
                                      <p:cBhvr>
                                        <p:cTn id="49" dur="1" fill="hold">
                                          <p:stCondLst>
                                            <p:cond delay="0"/>
                                          </p:stCondLst>
                                        </p:cTn>
                                        <p:tgtEl>
                                          <p:spTgt spid="7190"/>
                                        </p:tgtEl>
                                        <p:attrNameLst>
                                          <p:attrName>style.visibility</p:attrName>
                                        </p:attrNameLst>
                                      </p:cBhvr>
                                      <p:to>
                                        <p:strVal val="visible"/>
                                      </p:to>
                                    </p:set>
                                    <p:anim calcmode="lin" valueType="num">
                                      <p:cBhvr>
                                        <p:cTn id="50" dur="2000" fill="hold"/>
                                        <p:tgtEl>
                                          <p:spTgt spid="7190"/>
                                        </p:tgtEl>
                                        <p:attrNameLst>
                                          <p:attrName>ppt_w</p:attrName>
                                        </p:attrNameLst>
                                      </p:cBhvr>
                                      <p:tavLst>
                                        <p:tav tm="0">
                                          <p:val>
                                            <p:fltVal val="0"/>
                                          </p:val>
                                        </p:tav>
                                        <p:tav tm="100000">
                                          <p:val>
                                            <p:strVal val="#ppt_w"/>
                                          </p:val>
                                        </p:tav>
                                      </p:tavLst>
                                    </p:anim>
                                    <p:anim calcmode="lin" valueType="num">
                                      <p:cBhvr>
                                        <p:cTn id="51" dur="2000" fill="hold"/>
                                        <p:tgtEl>
                                          <p:spTgt spid="7190"/>
                                        </p:tgtEl>
                                        <p:attrNameLst>
                                          <p:attrName>ppt_h</p:attrName>
                                        </p:attrNameLst>
                                      </p:cBhvr>
                                      <p:tavLst>
                                        <p:tav tm="0">
                                          <p:val>
                                            <p:fltVal val="0"/>
                                          </p:val>
                                        </p:tav>
                                        <p:tav tm="100000">
                                          <p:val>
                                            <p:strVal val="#ppt_h"/>
                                          </p:val>
                                        </p:tav>
                                      </p:tavLst>
                                    </p:anim>
                                    <p:anim calcmode="lin" valueType="num">
                                      <p:cBhvr>
                                        <p:cTn id="52" dur="2000" fill="hold"/>
                                        <p:tgtEl>
                                          <p:spTgt spid="7190"/>
                                        </p:tgtEl>
                                        <p:attrNameLst>
                                          <p:attrName>ppt_x</p:attrName>
                                        </p:attrNameLst>
                                      </p:cBhvr>
                                      <p:tavLst>
                                        <p:tav tm="0">
                                          <p:val>
                                            <p:fltVal val="0.5"/>
                                          </p:val>
                                        </p:tav>
                                        <p:tav tm="100000">
                                          <p:val>
                                            <p:strVal val="#ppt_x"/>
                                          </p:val>
                                        </p:tav>
                                      </p:tavLst>
                                    </p:anim>
                                    <p:anim calcmode="lin" valueType="num">
                                      <p:cBhvr>
                                        <p:cTn id="53" dur="2000" fill="hold"/>
                                        <p:tgtEl>
                                          <p:spTgt spid="7190"/>
                                        </p:tgtEl>
                                        <p:attrNameLst>
                                          <p:attrName>ppt_y</p:attrName>
                                        </p:attrNameLst>
                                      </p:cBhvr>
                                      <p:tavLst>
                                        <p:tav tm="0">
                                          <p:val>
                                            <p:fltVal val="0.5"/>
                                          </p:val>
                                        </p:tav>
                                        <p:tav tm="100000">
                                          <p:val>
                                            <p:strVal val="#ppt_y"/>
                                          </p:val>
                                        </p:tav>
                                      </p:tavLst>
                                    </p:anim>
                                  </p:childTnLst>
                                  <p:subTnLst>
                                    <p:audio>
                                      <p:cMediaNode vol="19000">
                                        <p:cTn display="0" masterRel="sameClick">
                                          <p:stCondLst>
                                            <p:cond evt="begin" delay="0">
                                              <p:tn val="4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186"/>
                  </p:tgtEl>
                </p:cond>
              </p:nextCondLst>
            </p:seq>
            <p:seq concurrent="1" nextAc="seek">
              <p:cTn id="54" restart="whenNotActive" fill="hold" evtFilter="cancelBubble" nodeType="interactiveSeq">
                <p:stCondLst>
                  <p:cond evt="onClick" delay="0">
                    <p:tgtEl>
                      <p:spTgt spid="7185"/>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23" presetClass="entr" presetSubtype="528" fill="hold" grpId="0" nodeType="clickEffect">
                                  <p:stCondLst>
                                    <p:cond delay="0"/>
                                  </p:stCondLst>
                                  <p:childTnLst>
                                    <p:set>
                                      <p:cBhvr>
                                        <p:cTn id="58" dur="1" fill="hold">
                                          <p:stCondLst>
                                            <p:cond delay="0"/>
                                          </p:stCondLst>
                                        </p:cTn>
                                        <p:tgtEl>
                                          <p:spTgt spid="7191"/>
                                        </p:tgtEl>
                                        <p:attrNameLst>
                                          <p:attrName>style.visibility</p:attrName>
                                        </p:attrNameLst>
                                      </p:cBhvr>
                                      <p:to>
                                        <p:strVal val="visible"/>
                                      </p:to>
                                    </p:set>
                                    <p:anim calcmode="lin" valueType="num">
                                      <p:cBhvr>
                                        <p:cTn id="59" dur="2000" fill="hold"/>
                                        <p:tgtEl>
                                          <p:spTgt spid="7191"/>
                                        </p:tgtEl>
                                        <p:attrNameLst>
                                          <p:attrName>ppt_w</p:attrName>
                                        </p:attrNameLst>
                                      </p:cBhvr>
                                      <p:tavLst>
                                        <p:tav tm="0">
                                          <p:val>
                                            <p:fltVal val="0"/>
                                          </p:val>
                                        </p:tav>
                                        <p:tav tm="100000">
                                          <p:val>
                                            <p:strVal val="#ppt_w"/>
                                          </p:val>
                                        </p:tav>
                                      </p:tavLst>
                                    </p:anim>
                                    <p:anim calcmode="lin" valueType="num">
                                      <p:cBhvr>
                                        <p:cTn id="60" dur="2000" fill="hold"/>
                                        <p:tgtEl>
                                          <p:spTgt spid="7191"/>
                                        </p:tgtEl>
                                        <p:attrNameLst>
                                          <p:attrName>ppt_h</p:attrName>
                                        </p:attrNameLst>
                                      </p:cBhvr>
                                      <p:tavLst>
                                        <p:tav tm="0">
                                          <p:val>
                                            <p:fltVal val="0"/>
                                          </p:val>
                                        </p:tav>
                                        <p:tav tm="100000">
                                          <p:val>
                                            <p:strVal val="#ppt_h"/>
                                          </p:val>
                                        </p:tav>
                                      </p:tavLst>
                                    </p:anim>
                                    <p:anim calcmode="lin" valueType="num">
                                      <p:cBhvr>
                                        <p:cTn id="61" dur="2000" fill="hold"/>
                                        <p:tgtEl>
                                          <p:spTgt spid="7191"/>
                                        </p:tgtEl>
                                        <p:attrNameLst>
                                          <p:attrName>ppt_x</p:attrName>
                                        </p:attrNameLst>
                                      </p:cBhvr>
                                      <p:tavLst>
                                        <p:tav tm="0">
                                          <p:val>
                                            <p:fltVal val="0.5"/>
                                          </p:val>
                                        </p:tav>
                                        <p:tav tm="100000">
                                          <p:val>
                                            <p:strVal val="#ppt_x"/>
                                          </p:val>
                                        </p:tav>
                                      </p:tavLst>
                                    </p:anim>
                                    <p:anim calcmode="lin" valueType="num">
                                      <p:cBhvr>
                                        <p:cTn id="62" dur="2000" fill="hold"/>
                                        <p:tgtEl>
                                          <p:spTgt spid="7191"/>
                                        </p:tgtEl>
                                        <p:attrNameLst>
                                          <p:attrName>ppt_y</p:attrName>
                                        </p:attrNameLst>
                                      </p:cBhvr>
                                      <p:tavLst>
                                        <p:tav tm="0">
                                          <p:val>
                                            <p:fltVal val="0.5"/>
                                          </p:val>
                                        </p:tav>
                                        <p:tav tm="100000">
                                          <p:val>
                                            <p:strVal val="#ppt_y"/>
                                          </p:val>
                                        </p:tav>
                                      </p:tavLst>
                                    </p:anim>
                                  </p:childTnLst>
                                  <p:subTnLst>
                                    <p:audio>
                                      <p:cMediaNode vol="19000">
                                        <p:cTn display="0" masterRel="sameClick">
                                          <p:stCondLst>
                                            <p:cond evt="begin" delay="0">
                                              <p:tn val="5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185"/>
                  </p:tgtEl>
                </p:cond>
              </p:nextCondLst>
            </p:seq>
          </p:childTnLst>
        </p:cTn>
      </p:par>
    </p:tnLst>
    <p:bldLst>
      <p:bldP spid="7173" grpId="0"/>
      <p:bldP spid="7174" grpId="0"/>
      <p:bldP spid="7175" grpId="0"/>
      <p:bldP spid="7176" grpId="0"/>
      <p:bldP spid="7177" grpId="0"/>
      <p:bldP spid="7185" grpId="0" animBg="1"/>
      <p:bldP spid="7186" grpId="0" animBg="1"/>
      <p:bldP spid="7187" grpId="0" animBg="1"/>
      <p:bldP spid="7188" grpId="0" animBg="1"/>
      <p:bldP spid="7189" grpId="0"/>
      <p:bldP spid="7190" grpId="0"/>
      <p:bldP spid="719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10439400" cy="6858000"/>
          </a:xfrm>
          <a:prstGeom prst="rect">
            <a:avLst/>
          </a:prstGeom>
          <a:solidFill>
            <a:srgbClr val="0000FF">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346" name="Text Box 2"/>
          <p:cNvSpPr txBox="1">
            <a:spLocks noChangeArrowheads="1"/>
          </p:cNvSpPr>
          <p:nvPr/>
        </p:nvSpPr>
        <p:spPr bwMode="auto">
          <a:xfrm>
            <a:off x="2590800" y="457200"/>
            <a:ext cx="69342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spcBef>
                <a:spcPct val="50000"/>
              </a:spcBef>
            </a:pP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Dặn</a:t>
            </a:r>
            <a:r>
              <a:rPr lang="en-US" sz="3600" b="1" dirty="0" smtClean="0">
                <a:solidFill>
                  <a:srgbClr val="FF0000"/>
                </a:solidFill>
                <a:latin typeface="Times New Roman" pitchFamily="18" charset="0"/>
              </a:rPr>
              <a:t> </a:t>
            </a:r>
            <a:r>
              <a:rPr lang="en-US" sz="3600" b="1" dirty="0" err="1">
                <a:solidFill>
                  <a:srgbClr val="FF0000"/>
                </a:solidFill>
                <a:latin typeface="Times New Roman" pitchFamily="18" charset="0"/>
              </a:rPr>
              <a:t>dò</a:t>
            </a:r>
            <a:r>
              <a:rPr lang="en-US" sz="3600" b="1" dirty="0">
                <a:solidFill>
                  <a:srgbClr val="FF0000"/>
                </a:solidFill>
                <a:latin typeface="Times New Roman" pitchFamily="18" charset="0"/>
              </a:rPr>
              <a:t>:</a:t>
            </a:r>
          </a:p>
          <a:p>
            <a:pPr algn="l">
              <a:spcBef>
                <a:spcPct val="50000"/>
              </a:spcBef>
            </a:pPr>
            <a:r>
              <a:rPr lang="en-US" sz="3600" dirty="0">
                <a:latin typeface="Times New Roman" pitchFamily="18" charset="0"/>
                <a:sym typeface="Wingdings" pitchFamily="2" charset="2"/>
              </a:rPr>
              <a:t>   - </a:t>
            </a:r>
            <a:r>
              <a:rPr lang="en-US" sz="3600" dirty="0" err="1">
                <a:latin typeface="Times New Roman" pitchFamily="18" charset="0"/>
              </a:rPr>
              <a:t>Về</a:t>
            </a:r>
            <a:r>
              <a:rPr lang="en-US" sz="3600" dirty="0">
                <a:latin typeface="Times New Roman" pitchFamily="18" charset="0"/>
              </a:rPr>
              <a:t> </a:t>
            </a:r>
            <a:r>
              <a:rPr lang="en-US" sz="3600" dirty="0" err="1">
                <a:latin typeface="Times New Roman" pitchFamily="18" charset="0"/>
              </a:rPr>
              <a:t>học</a:t>
            </a:r>
            <a:r>
              <a:rPr lang="en-US" sz="3600" dirty="0">
                <a:latin typeface="Times New Roman" pitchFamily="18" charset="0"/>
              </a:rPr>
              <a:t> </a:t>
            </a:r>
            <a:r>
              <a:rPr lang="en-US" sz="3600" dirty="0" err="1">
                <a:latin typeface="Times New Roman" pitchFamily="18" charset="0"/>
              </a:rPr>
              <a:t>bài</a:t>
            </a:r>
            <a:r>
              <a:rPr lang="en-US" sz="3600" dirty="0">
                <a:latin typeface="Times New Roman" pitchFamily="18" charset="0"/>
              </a:rPr>
              <a:t>.</a:t>
            </a:r>
          </a:p>
          <a:p>
            <a:pPr algn="l">
              <a:spcBef>
                <a:spcPct val="50000"/>
              </a:spcBef>
              <a:buFont typeface="Wingdings" pitchFamily="2" charset="2"/>
              <a:buChar char="&amp;"/>
            </a:pPr>
            <a:r>
              <a:rPr lang="en-US" sz="3600" dirty="0">
                <a:latin typeface="Times New Roman" pitchFamily="18" charset="0"/>
                <a:sym typeface="Wingdings" pitchFamily="2" charset="2"/>
              </a:rPr>
              <a:t>   - </a:t>
            </a:r>
            <a:r>
              <a:rPr lang="en-US" sz="3600" dirty="0" err="1">
                <a:latin typeface="Times New Roman" pitchFamily="18" charset="0"/>
              </a:rPr>
              <a:t>Chuẩn</a:t>
            </a:r>
            <a:r>
              <a:rPr lang="en-US" sz="3600" dirty="0">
                <a:latin typeface="Times New Roman" pitchFamily="18" charset="0"/>
              </a:rPr>
              <a:t> </a:t>
            </a:r>
            <a:r>
              <a:rPr lang="en-US" sz="3600" dirty="0" err="1">
                <a:latin typeface="Times New Roman" pitchFamily="18" charset="0"/>
              </a:rPr>
              <a:t>bị</a:t>
            </a:r>
            <a:r>
              <a:rPr lang="en-US" sz="3600" dirty="0">
                <a:latin typeface="Times New Roman" pitchFamily="18" charset="0"/>
              </a:rPr>
              <a:t>: </a:t>
            </a:r>
          </a:p>
          <a:p>
            <a:pPr algn="l">
              <a:spcBef>
                <a:spcPct val="50000"/>
              </a:spcBef>
              <a:buFont typeface="Wingdings" pitchFamily="2" charset="2"/>
              <a:buNone/>
            </a:pPr>
            <a:r>
              <a:rPr lang="en-US" sz="3600" dirty="0" err="1" smtClean="0">
                <a:solidFill>
                  <a:srgbClr val="7030A0"/>
                </a:solidFill>
                <a:latin typeface="Times New Roman" pitchFamily="18" charset="0"/>
              </a:rPr>
              <a:t>Bài</a:t>
            </a:r>
            <a:r>
              <a:rPr lang="en-US" sz="3600" dirty="0" smtClean="0">
                <a:solidFill>
                  <a:srgbClr val="7030A0"/>
                </a:solidFill>
                <a:latin typeface="Times New Roman" pitchFamily="18" charset="0"/>
              </a:rPr>
              <a:t> </a:t>
            </a:r>
            <a:r>
              <a:rPr lang="en-US" sz="3600" dirty="0">
                <a:solidFill>
                  <a:srgbClr val="7030A0"/>
                </a:solidFill>
                <a:latin typeface="Times New Roman" pitchFamily="18" charset="0"/>
              </a:rPr>
              <a:t>23: </a:t>
            </a:r>
            <a:r>
              <a:rPr lang="en-US" sz="3600" dirty="0" err="1">
                <a:solidFill>
                  <a:srgbClr val="7030A0"/>
                </a:solidFill>
                <a:latin typeface="Times New Roman" pitchFamily="18" charset="0"/>
              </a:rPr>
              <a:t>Sấm</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sét</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đêm</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giao</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thừa</a:t>
            </a:r>
            <a:endParaRPr lang="en-US" sz="3600" dirty="0">
              <a:solidFill>
                <a:srgbClr val="7030A0"/>
              </a:solidFill>
              <a:latin typeface="Times New Roman" pitchFamily="18" charset="0"/>
            </a:endParaRPr>
          </a:p>
        </p:txBody>
      </p:sp>
    </p:spTree>
    <p:extLst>
      <p:ext uri="{BB962C8B-B14F-4D97-AF65-F5344CB8AC3E}">
        <p14:creationId xmlns:p14="http://schemas.microsoft.com/office/powerpoint/2010/main" val="40550467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85346">
                                            <p:txEl>
                                              <p:pRg st="0" end="0"/>
                                            </p:txEl>
                                          </p:spTgt>
                                        </p:tgtEl>
                                        <p:attrNameLst>
                                          <p:attrName>style.visibility</p:attrName>
                                        </p:attrNameLst>
                                      </p:cBhvr>
                                      <p:to>
                                        <p:strVal val="visible"/>
                                      </p:to>
                                    </p:set>
                                    <p:anim calcmode="lin" valueType="num">
                                      <p:cBhvr additive="base">
                                        <p:cTn id="7" dur="5000" fill="hold"/>
                                        <p:tgtEl>
                                          <p:spTgt spid="18534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85346">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85346">
                                            <p:txEl>
                                              <p:pRg st="1" end="1"/>
                                            </p:txEl>
                                          </p:spTgt>
                                        </p:tgtEl>
                                        <p:attrNameLst>
                                          <p:attrName>style.visibility</p:attrName>
                                        </p:attrNameLst>
                                      </p:cBhvr>
                                      <p:to>
                                        <p:strVal val="visible"/>
                                      </p:to>
                                    </p:set>
                                    <p:anim calcmode="lin" valueType="num">
                                      <p:cBhvr additive="base">
                                        <p:cTn id="11" dur="5000" fill="hold"/>
                                        <p:tgtEl>
                                          <p:spTgt spid="185346">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185346">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185346">
                                            <p:txEl>
                                              <p:pRg st="2" end="2"/>
                                            </p:txEl>
                                          </p:spTgt>
                                        </p:tgtEl>
                                        <p:attrNameLst>
                                          <p:attrName>style.visibility</p:attrName>
                                        </p:attrNameLst>
                                      </p:cBhvr>
                                      <p:to>
                                        <p:strVal val="visible"/>
                                      </p:to>
                                    </p:set>
                                    <p:anim calcmode="lin" valueType="num">
                                      <p:cBhvr additive="base">
                                        <p:cTn id="15" dur="5000" fill="hold"/>
                                        <p:tgtEl>
                                          <p:spTgt spid="185346">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185346">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185346">
                                            <p:txEl>
                                              <p:pRg st="3" end="3"/>
                                            </p:txEl>
                                          </p:spTgt>
                                        </p:tgtEl>
                                        <p:attrNameLst>
                                          <p:attrName>style.visibility</p:attrName>
                                        </p:attrNameLst>
                                      </p:cBhvr>
                                      <p:to>
                                        <p:strVal val="visible"/>
                                      </p:to>
                                    </p:set>
                                    <p:anim calcmode="lin" valueType="num">
                                      <p:cBhvr additive="base">
                                        <p:cTn id="19" dur="5000" fill="hold"/>
                                        <p:tgtEl>
                                          <p:spTgt spid="185346">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853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13" descr="cam on 10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438400"/>
            <a:ext cx="571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82" name="45633.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1" descr="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829050"/>
            <a:ext cx="34290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9" descr="images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3810000"/>
            <a:ext cx="396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0" descr="images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533400"/>
            <a:ext cx="34290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8" descr="images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539750"/>
            <a:ext cx="3962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80" name="Text Box 12"/>
          <p:cNvSpPr txBox="1">
            <a:spLocks noChangeArrowheads="1"/>
          </p:cNvSpPr>
          <p:nvPr/>
        </p:nvSpPr>
        <p:spPr bwMode="auto">
          <a:xfrm>
            <a:off x="990600" y="-20345400"/>
            <a:ext cx="8458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r>
              <a:rPr lang="en-US" sz="9600" b="1" dirty="0" err="1" smtClean="0">
                <a:solidFill>
                  <a:srgbClr val="FF0000"/>
                </a:solidFill>
                <a:latin typeface="Times New Roman" pitchFamily="18" charset="0"/>
                <a:cs typeface="Times New Roman" pitchFamily="18" charset="0"/>
              </a:rPr>
              <a:t>Chúc</a:t>
            </a:r>
            <a:r>
              <a:rPr lang="en-US" sz="9600" b="1" dirty="0" smtClean="0">
                <a:solidFill>
                  <a:srgbClr val="FF0000"/>
                </a:solidFill>
                <a:latin typeface="Times New Roman" pitchFamily="18" charset="0"/>
                <a:cs typeface="Times New Roman" pitchFamily="18" charset="0"/>
              </a:rPr>
              <a:t> </a:t>
            </a:r>
            <a:r>
              <a:rPr lang="en-US" sz="9600" b="1" dirty="0" err="1" smtClean="0">
                <a:solidFill>
                  <a:srgbClr val="FF0000"/>
                </a:solidFill>
                <a:latin typeface="Times New Roman" pitchFamily="18" charset="0"/>
                <a:cs typeface="Times New Roman" pitchFamily="18" charset="0"/>
              </a:rPr>
              <a:t>quý</a:t>
            </a:r>
            <a:r>
              <a:rPr lang="en-US" sz="9600" b="1" dirty="0" smtClean="0">
                <a:solidFill>
                  <a:srgbClr val="FF0000"/>
                </a:solidFill>
                <a:latin typeface="Times New Roman" pitchFamily="18" charset="0"/>
                <a:cs typeface="Times New Roman" pitchFamily="18" charset="0"/>
              </a:rPr>
              <a:t> </a:t>
            </a:r>
            <a:r>
              <a:rPr lang="en-US" sz="9600" b="1" dirty="0" err="1" smtClean="0">
                <a:solidFill>
                  <a:srgbClr val="FF0000"/>
                </a:solidFill>
                <a:latin typeface="Times New Roman" pitchFamily="18" charset="0"/>
                <a:cs typeface="Times New Roman" pitchFamily="18" charset="0"/>
              </a:rPr>
              <a:t>thày</a:t>
            </a:r>
            <a:r>
              <a:rPr lang="en-US" sz="9600" b="1" dirty="0" smtClean="0">
                <a:solidFill>
                  <a:srgbClr val="FF0000"/>
                </a:solidFill>
                <a:latin typeface="Times New Roman" pitchFamily="18" charset="0"/>
                <a:cs typeface="Times New Roman" pitchFamily="18" charset="0"/>
              </a:rPr>
              <a:t> </a:t>
            </a:r>
            <a:r>
              <a:rPr lang="en-US" sz="9600" b="1" dirty="0" err="1" smtClean="0">
                <a:solidFill>
                  <a:srgbClr val="FF0000"/>
                </a:solidFill>
                <a:latin typeface="Times New Roman" pitchFamily="18" charset="0"/>
                <a:cs typeface="Times New Roman" pitchFamily="18" charset="0"/>
              </a:rPr>
              <a:t>cô</a:t>
            </a:r>
            <a:r>
              <a:rPr lang="en-US" sz="9600" b="1" dirty="0" smtClean="0">
                <a:solidFill>
                  <a:srgbClr val="FF0000"/>
                </a:solidFill>
                <a:latin typeface="Times New Roman" pitchFamily="18" charset="0"/>
                <a:cs typeface="Times New Roman" pitchFamily="18" charset="0"/>
              </a:rPr>
              <a:t> </a:t>
            </a:r>
            <a:r>
              <a:rPr lang="en-US" sz="9600" b="1" dirty="0" err="1" smtClean="0">
                <a:solidFill>
                  <a:srgbClr val="FF0000"/>
                </a:solidFill>
                <a:latin typeface="Times New Roman" pitchFamily="18" charset="0"/>
                <a:cs typeface="Times New Roman" pitchFamily="18" charset="0"/>
              </a:rPr>
              <a:t>mạnh</a:t>
            </a:r>
            <a:r>
              <a:rPr lang="en-US" sz="9600" b="1" dirty="0" smtClean="0">
                <a:solidFill>
                  <a:srgbClr val="FF0000"/>
                </a:solidFill>
                <a:latin typeface="Times New Roman" pitchFamily="18" charset="0"/>
                <a:cs typeface="Times New Roman" pitchFamily="18" charset="0"/>
              </a:rPr>
              <a:t> </a:t>
            </a:r>
            <a:r>
              <a:rPr lang="en-US" sz="9600" b="1" dirty="0" err="1" smtClean="0">
                <a:solidFill>
                  <a:srgbClr val="FF0000"/>
                </a:solidFill>
                <a:latin typeface="Times New Roman" pitchFamily="18" charset="0"/>
                <a:cs typeface="Times New Roman" pitchFamily="18" charset="0"/>
              </a:rPr>
              <a:t>khỏe</a:t>
            </a:r>
            <a:r>
              <a:rPr lang="en-US" sz="9600" b="1" dirty="0" smtClean="0">
                <a:solidFill>
                  <a:srgbClr val="FF0000"/>
                </a:solidFill>
                <a:latin typeface="Times New Roman" pitchFamily="18" charset="0"/>
                <a:cs typeface="Times New Roman" pitchFamily="18" charset="0"/>
              </a:rPr>
              <a:t>! </a:t>
            </a:r>
            <a:endParaRPr lang="en-US" sz="9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64807997"/>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repeatCount="indefinite" fill="hold" grpId="0" nodeType="withEffect">
                                  <p:stCondLst>
                                    <p:cond delay="500"/>
                                  </p:stCondLst>
                                  <p:endCondLst>
                                    <p:cond evt="onNext" delay="0">
                                      <p:tgtEl>
                                        <p:sldTgt/>
                                      </p:tgtEl>
                                    </p:cond>
                                  </p:endCondLst>
                                  <p:childTnLst>
                                    <p:set>
                                      <p:cBhvr>
                                        <p:cTn id="6" dur="1" fill="hold">
                                          <p:stCondLst>
                                            <p:cond delay="0"/>
                                          </p:stCondLst>
                                        </p:cTn>
                                        <p:tgtEl>
                                          <p:spTgt spid="186380"/>
                                        </p:tgtEl>
                                        <p:attrNameLst>
                                          <p:attrName>style.visibility</p:attrName>
                                        </p:attrNameLst>
                                      </p:cBhvr>
                                      <p:to>
                                        <p:strVal val="visible"/>
                                      </p:to>
                                    </p:set>
                                    <p:anim calcmode="lin" valueType="num">
                                      <p:cBhvr additive="base">
                                        <p:cTn id="7" dur="15000" fill="hold"/>
                                        <p:tgtEl>
                                          <p:spTgt spid="186380"/>
                                        </p:tgtEl>
                                        <p:attrNameLst>
                                          <p:attrName>ppt_x</p:attrName>
                                        </p:attrNameLst>
                                      </p:cBhvr>
                                      <p:tavLst>
                                        <p:tav tm="0">
                                          <p:val>
                                            <p:strVal val="#ppt_x"/>
                                          </p:val>
                                        </p:tav>
                                        <p:tav tm="100000">
                                          <p:val>
                                            <p:strVal val="#ppt_x"/>
                                          </p:val>
                                        </p:tav>
                                      </p:tavLst>
                                    </p:anim>
                                    <p:anim calcmode="lin" valueType="num">
                                      <p:cBhvr additive="base">
                                        <p:cTn id="8" dur="15000" fill="hold"/>
                                        <p:tgtEl>
                                          <p:spTgt spid="1863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oTay.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86382"/>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53505" fill="hold"/>
                                        <p:tgtEl>
                                          <p:spTgt spid="186382"/>
                                        </p:tgtEl>
                                      </p:cBhvr>
                                    </p:cmd>
                                  </p:childTnLst>
                                </p:cTn>
                              </p:par>
                            </p:childTnLst>
                          </p:cTn>
                        </p:par>
                      </p:childTnLst>
                    </p:cTn>
                  </p:par>
                </p:childTnLst>
              </p:cTn>
              <p:nextCondLst>
                <p:cond evt="onClick" delay="0">
                  <p:tgtEl>
                    <p:spTgt spid="186382"/>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186382"/>
                </p:tgtEl>
              </p:cMediaNode>
            </p:audio>
          </p:childTnLst>
        </p:cTn>
      </p:par>
    </p:tnLst>
    <p:bldLst>
      <p:bldP spid="1863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AutoShape 2"/>
          <p:cNvSpPr>
            <a:spLocks noChangeArrowheads="1"/>
          </p:cNvSpPr>
          <p:nvPr/>
        </p:nvSpPr>
        <p:spPr bwMode="auto">
          <a:xfrm>
            <a:off x="3124200" y="1143000"/>
            <a:ext cx="2438400" cy="533400"/>
          </a:xfrm>
          <a:prstGeom prst="flowChartTerminator">
            <a:avLst/>
          </a:prstGeom>
          <a:gradFill rotWithShape="1">
            <a:gsLst>
              <a:gs pos="0">
                <a:srgbClr val="00FF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a:t>
            </a:r>
          </a:p>
        </p:txBody>
      </p:sp>
      <p:sp>
        <p:nvSpPr>
          <p:cNvPr id="371715" name="AutoShape 3"/>
          <p:cNvSpPr>
            <a:spLocks noChangeArrowheads="1"/>
          </p:cNvSpPr>
          <p:nvPr/>
        </p:nvSpPr>
        <p:spPr bwMode="auto">
          <a:xfrm>
            <a:off x="2971800" y="2743200"/>
            <a:ext cx="4800600" cy="2209800"/>
          </a:xfrm>
          <a:prstGeom prst="cloudCallout">
            <a:avLst>
              <a:gd name="adj1" fmla="val -75065"/>
              <a:gd name="adj2" fmla="val -42602"/>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máy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Nội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đóng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góp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cuộc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dựng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bảo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vệ</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a:t>
            </a:r>
          </a:p>
        </p:txBody>
      </p:sp>
      <p:sp>
        <p:nvSpPr>
          <p:cNvPr id="12292" name="Text Box 5"/>
          <p:cNvSpPr txBox="1">
            <a:spLocks noChangeArrowheads="1"/>
          </p:cNvSpPr>
          <p:nvPr/>
        </p:nvSpPr>
        <p:spPr bwMode="auto">
          <a:xfrm>
            <a:off x="2133600" y="27432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spcBef>
                <a:spcPct val="50000"/>
              </a:spcBef>
            </a:pPr>
            <a:endParaRPr lang="vi-VN">
              <a:latin typeface="Arial" charset="0"/>
            </a:endParaRPr>
          </a:p>
        </p:txBody>
      </p:sp>
      <p:graphicFrame>
        <p:nvGraphicFramePr>
          <p:cNvPr id="371718" name="Object 6"/>
          <p:cNvGraphicFramePr>
            <a:graphicFrameLocks noChangeAspect="1"/>
          </p:cNvGraphicFramePr>
          <p:nvPr>
            <p:ph sz="half" idx="2"/>
          </p:nvPr>
        </p:nvGraphicFramePr>
        <p:xfrm>
          <a:off x="457200" y="2197100"/>
          <a:ext cx="1485900" cy="4279900"/>
        </p:xfrm>
        <a:graphic>
          <a:graphicData uri="http://schemas.openxmlformats.org/presentationml/2006/ole">
            <mc:AlternateContent xmlns:mc="http://schemas.openxmlformats.org/markup-compatibility/2006">
              <mc:Choice xmlns:v="urn:schemas-microsoft-com:vml" Requires="v">
                <p:oleObj spid="_x0000_s1029" name="Clip" r:id="rId4" imgW="1485900" imgH="4214813" progId="MS_ClipArt_Gallery.2">
                  <p:embed/>
                </p:oleObj>
              </mc:Choice>
              <mc:Fallback>
                <p:oleObj name="Clip" r:id="rId4" imgW="1485900" imgH="421481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197100"/>
                        <a:ext cx="1485900" cy="427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4" name="Rectangle 8"/>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Times New Roman" pitchFamily="18" charset="0"/>
            </a:endParaRPr>
          </a:p>
        </p:txBody>
      </p:sp>
      <p:sp>
        <p:nvSpPr>
          <p:cNvPr id="371722" name="AutoShape 10"/>
          <p:cNvSpPr>
            <a:spLocks noChangeArrowheads="1"/>
          </p:cNvSpPr>
          <p:nvPr/>
        </p:nvSpPr>
        <p:spPr bwMode="auto">
          <a:xfrm>
            <a:off x="2819400" y="2362200"/>
            <a:ext cx="5867400" cy="2209800"/>
          </a:xfrm>
          <a:prstGeom prst="cloudCallout">
            <a:avLst>
              <a:gd name="adj1" fmla="val -69991"/>
              <a:gd name="adj2" fmla="val -52944"/>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b="1" dirty="0" err="1">
                <a:solidFill>
                  <a:srgbClr val="3B18CE"/>
                </a:solidFill>
                <a:latin typeface="Times New Roman" pitchFamily="18" charset="0"/>
                <a:cs typeface="Times New Roman" pitchFamily="18" charset="0"/>
              </a:rPr>
              <a:t>Nhà</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máy</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Cơ</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khí</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Hà</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Nội</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ra</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đời</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góp</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phần</a:t>
            </a:r>
            <a:r>
              <a:rPr lang="en-US" b="1" dirty="0">
                <a:solidFill>
                  <a:srgbClr val="3B18CE"/>
                </a:solidFill>
                <a:latin typeface="Times New Roman" pitchFamily="18" charset="0"/>
                <a:cs typeface="Times New Roman" pitchFamily="18" charset="0"/>
              </a:rPr>
              <a:t> to </a:t>
            </a:r>
            <a:r>
              <a:rPr lang="en-US" b="1" dirty="0" err="1">
                <a:solidFill>
                  <a:srgbClr val="3B18CE"/>
                </a:solidFill>
                <a:latin typeface="Times New Roman" pitchFamily="18" charset="0"/>
                <a:cs typeface="Times New Roman" pitchFamily="18" charset="0"/>
              </a:rPr>
              <a:t>lớn</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vào</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công</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cuộc</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xây</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dựng</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chủ</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nghĩa</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xã</a:t>
            </a:r>
            <a:r>
              <a:rPr lang="en-US" b="1" dirty="0">
                <a:solidFill>
                  <a:srgbClr val="3B18CE"/>
                </a:solidFill>
                <a:latin typeface="Times New Roman" pitchFamily="18" charset="0"/>
                <a:cs typeface="Times New Roman" pitchFamily="18" charset="0"/>
              </a:rPr>
              <a:t> </a:t>
            </a:r>
            <a:r>
              <a:rPr lang="en-US" b="1" dirty="0" err="1" smtClean="0">
                <a:solidFill>
                  <a:srgbClr val="3B18CE"/>
                </a:solidFill>
                <a:latin typeface="Times New Roman" pitchFamily="18" charset="0"/>
                <a:cs typeface="Times New Roman" pitchFamily="18" charset="0"/>
              </a:rPr>
              <a:t>hội</a:t>
            </a:r>
            <a:r>
              <a:rPr lang="en-US" b="1" dirty="0" smtClean="0">
                <a:solidFill>
                  <a:srgbClr val="3B18CE"/>
                </a:solidFill>
                <a:latin typeface="Times New Roman" pitchFamily="18" charset="0"/>
                <a:cs typeface="Times New Roman" pitchFamily="18" charset="0"/>
              </a:rPr>
              <a:t> </a:t>
            </a:r>
            <a:r>
              <a:rPr lang="en-US" b="1" dirty="0">
                <a:solidFill>
                  <a:srgbClr val="3B18CE"/>
                </a:solidFill>
                <a:latin typeface="Times New Roman" pitchFamily="18" charset="0"/>
                <a:cs typeface="Times New Roman" pitchFamily="18" charset="0"/>
              </a:rPr>
              <a:t>ở </a:t>
            </a:r>
            <a:r>
              <a:rPr lang="en-US" b="1" dirty="0" err="1">
                <a:solidFill>
                  <a:srgbClr val="3B18CE"/>
                </a:solidFill>
                <a:latin typeface="Times New Roman" pitchFamily="18" charset="0"/>
                <a:cs typeface="Times New Roman" pitchFamily="18" charset="0"/>
              </a:rPr>
              <a:t>miền</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Bắc</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và</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đấu</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tranh</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thống</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nhất</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đất</a:t>
            </a:r>
            <a:r>
              <a:rPr lang="en-US" b="1" dirty="0">
                <a:solidFill>
                  <a:srgbClr val="3B18CE"/>
                </a:solidFill>
                <a:latin typeface="Times New Roman" pitchFamily="18" charset="0"/>
                <a:cs typeface="Times New Roman" pitchFamily="18" charset="0"/>
              </a:rPr>
              <a:t> </a:t>
            </a:r>
            <a:r>
              <a:rPr lang="en-US" b="1" dirty="0" err="1">
                <a:solidFill>
                  <a:srgbClr val="3B18CE"/>
                </a:solidFill>
                <a:latin typeface="Times New Roman" pitchFamily="18" charset="0"/>
                <a:cs typeface="Times New Roman" pitchFamily="18" charset="0"/>
              </a:rPr>
              <a:t>nước</a:t>
            </a:r>
            <a:r>
              <a:rPr lang="en-US" b="1" dirty="0">
                <a:solidFill>
                  <a:srgbClr val="3B18CE"/>
                </a:solidFill>
                <a:latin typeface="Times New Roman" pitchFamily="18" charset="0"/>
                <a:cs typeface="Times New Roman" pitchFamily="18" charset="0"/>
              </a:rPr>
              <a:t>. </a:t>
            </a:r>
          </a:p>
          <a:p>
            <a:pPr algn="ctr">
              <a:spcBef>
                <a:spcPct val="20000"/>
              </a:spcBef>
            </a:pPr>
            <a:endParaRPr lang="en-US" sz="2400" b="1" dirty="0">
              <a:solidFill>
                <a:srgbClr val="3B18CE"/>
              </a:solidFill>
              <a:latin typeface="Times New Roman" pitchFamily="18" charset="0"/>
              <a:cs typeface="Times New Roman" pitchFamily="18" charset="0"/>
            </a:endParaRPr>
          </a:p>
        </p:txBody>
      </p:sp>
    </p:spTree>
    <p:custDataLst>
      <p:tags r:id="rId2"/>
    </p:custDataLst>
    <p:extLst>
      <p:ext uri="{BB962C8B-B14F-4D97-AF65-F5344CB8AC3E}">
        <p14:creationId xmlns:p14="http://schemas.microsoft.com/office/powerpoint/2010/main" val="4644113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71718"/>
                                        </p:tgtEl>
                                        <p:attrNameLst>
                                          <p:attrName>style.visibility</p:attrName>
                                        </p:attrNameLst>
                                      </p:cBhvr>
                                      <p:to>
                                        <p:strVal val="visible"/>
                                      </p:to>
                                    </p:set>
                                    <p:anim calcmode="lin" valueType="num">
                                      <p:cBhvr>
                                        <p:cTn id="7" dur="1000" fill="hold"/>
                                        <p:tgtEl>
                                          <p:spTgt spid="371718"/>
                                        </p:tgtEl>
                                        <p:attrNameLst>
                                          <p:attrName>ppt_x</p:attrName>
                                        </p:attrNameLst>
                                      </p:cBhvr>
                                      <p:tavLst>
                                        <p:tav tm="0">
                                          <p:val>
                                            <p:strVal val="#ppt_x-.2"/>
                                          </p:val>
                                        </p:tav>
                                        <p:tav tm="100000">
                                          <p:val>
                                            <p:strVal val="#ppt_x"/>
                                          </p:val>
                                        </p:tav>
                                      </p:tavLst>
                                    </p:anim>
                                    <p:anim calcmode="lin" valueType="num">
                                      <p:cBhvr>
                                        <p:cTn id="8" dur="1000" fill="hold"/>
                                        <p:tgtEl>
                                          <p:spTgt spid="3717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7171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71714"/>
                                        </p:tgtEl>
                                        <p:attrNameLst>
                                          <p:attrName>style.visibility</p:attrName>
                                        </p:attrNameLst>
                                      </p:cBhvr>
                                      <p:to>
                                        <p:strVal val="visible"/>
                                      </p:to>
                                    </p:set>
                                    <p:anim calcmode="lin" valueType="num">
                                      <p:cBhvr>
                                        <p:cTn id="12" dur="1000" fill="hold"/>
                                        <p:tgtEl>
                                          <p:spTgt spid="371714"/>
                                        </p:tgtEl>
                                        <p:attrNameLst>
                                          <p:attrName>ppt_x</p:attrName>
                                        </p:attrNameLst>
                                      </p:cBhvr>
                                      <p:tavLst>
                                        <p:tav tm="0">
                                          <p:val>
                                            <p:strVal val="#ppt_x-.2"/>
                                          </p:val>
                                        </p:tav>
                                        <p:tav tm="100000">
                                          <p:val>
                                            <p:strVal val="#ppt_x"/>
                                          </p:val>
                                        </p:tav>
                                      </p:tavLst>
                                    </p:anim>
                                    <p:anim calcmode="lin" valueType="num">
                                      <p:cBhvr>
                                        <p:cTn id="13" dur="1000" fill="hold"/>
                                        <p:tgtEl>
                                          <p:spTgt spid="3717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717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71715"/>
                                        </p:tgtEl>
                                        <p:attrNameLst>
                                          <p:attrName>style.visibility</p:attrName>
                                        </p:attrNameLst>
                                      </p:cBhvr>
                                      <p:to>
                                        <p:strVal val="visible"/>
                                      </p:to>
                                    </p:set>
                                    <p:animEffect transition="in" filter="box(in)">
                                      <p:cBhvr>
                                        <p:cTn id="19" dur="500"/>
                                        <p:tgtEl>
                                          <p:spTgt spid="37171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371715"/>
                                        </p:tgtEl>
                                      </p:cBhvr>
                                    </p:animEffect>
                                    <p:set>
                                      <p:cBhvr>
                                        <p:cTn id="24" dur="1" fill="hold">
                                          <p:stCondLst>
                                            <p:cond delay="499"/>
                                          </p:stCondLst>
                                        </p:cTn>
                                        <p:tgtEl>
                                          <p:spTgt spid="371715"/>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71722"/>
                                        </p:tgtEl>
                                        <p:attrNameLst>
                                          <p:attrName>style.visibility</p:attrName>
                                        </p:attrNameLst>
                                      </p:cBhvr>
                                      <p:to>
                                        <p:strVal val="visible"/>
                                      </p:to>
                                    </p:set>
                                    <p:animEffect transition="in" filter="box(in)">
                                      <p:cBhvr>
                                        <p:cTn id="29" dur="500"/>
                                        <p:tgtEl>
                                          <p:spTgt spid="371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animBg="1"/>
      <p:bldP spid="371715" grpId="0" animBg="1"/>
      <p:bldP spid="371715" grpId="1" animBg="1"/>
      <p:bldP spid="3717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8">
            <a:hlinkClick r:id="rId3" action="ppaction://hlinkfile" highlightClick="1"/>
          </p:cNvPr>
          <p:cNvSpPr>
            <a:spLocks noChangeArrowheads="1"/>
          </p:cNvSpPr>
          <p:nvPr/>
        </p:nvSpPr>
        <p:spPr bwMode="auto">
          <a:xfrm>
            <a:off x="7620000" y="5791200"/>
            <a:ext cx="914400" cy="6858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mj-lt"/>
            </a:endParaRPr>
          </a:p>
        </p:txBody>
      </p:sp>
      <p:sp>
        <p:nvSpPr>
          <p:cNvPr id="13315" name="Rectangle 9"/>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latin typeface="+mj-lt"/>
              </a:rPr>
              <a:t>Thứ bảy ngày     tháng 2 năm 2013</a:t>
            </a:r>
          </a:p>
          <a:p>
            <a:pPr algn="ctr"/>
            <a:r>
              <a:rPr lang="en-US" sz="2400">
                <a:latin typeface="+mj-lt"/>
              </a:rPr>
              <a:t>Lịch sử</a:t>
            </a:r>
          </a:p>
        </p:txBody>
      </p:sp>
      <p:pic>
        <p:nvPicPr>
          <p:cNvPr id="7" name="Picture 5" descr="ANd9GcT74CzVtIwrn7crfmKGbXO0O0Qd_wjGRxbtzdqGSQ_FJE_NpTRt6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266700"/>
            <a:ext cx="9144000" cy="6769100"/>
          </a:xfrm>
          <a:prstGeom prst="rect">
            <a:avLst/>
          </a:prstGeom>
          <a:solidFill>
            <a:schemeClr val="tx1"/>
          </a:solidFill>
          <a:ln w="38100" cap="sq">
            <a:solidFill>
              <a:srgbClr val="000000"/>
            </a:solidFill>
            <a:miter lim="800000"/>
            <a:headEnd/>
            <a:tailEnd/>
          </a:ln>
          <a:effectLst>
            <a:outerShdw dist="38100" dir="2700000" algn="tl" rotWithShape="0">
              <a:srgbClr val="000000">
                <a:alpha val="42998"/>
              </a:srgbClr>
            </a:outerShdw>
          </a:effectLst>
        </p:spPr>
      </p:pic>
      <p:sp>
        <p:nvSpPr>
          <p:cNvPr id="13317" name="Rectangle 11"/>
          <p:cNvSpPr>
            <a:spLocks noChangeArrowheads="1"/>
          </p:cNvSpPr>
          <p:nvPr/>
        </p:nvSpPr>
        <p:spPr bwMode="auto">
          <a:xfrm>
            <a:off x="-152400" y="-41910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3200" b="1">
              <a:latin typeface="+mj-lt"/>
            </a:endParaRPr>
          </a:p>
        </p:txBody>
      </p:sp>
      <p:sp>
        <p:nvSpPr>
          <p:cNvPr id="16397" name="Text Box 13"/>
          <p:cNvSpPr txBox="1">
            <a:spLocks noChangeArrowheads="1"/>
          </p:cNvSpPr>
          <p:nvPr/>
        </p:nvSpPr>
        <p:spPr bwMode="auto">
          <a:xfrm>
            <a:off x="2209800" y="800100"/>
            <a:ext cx="5327650" cy="8334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4800" b="1" dirty="0" err="1">
                <a:solidFill>
                  <a:srgbClr val="FF0066"/>
                </a:solidFill>
                <a:latin typeface="Times New Roman" pitchFamily="18" charset="0"/>
                <a:cs typeface="Times New Roman" pitchFamily="18" charset="0"/>
              </a:rPr>
              <a:t>Đường</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Trường</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Sơn</a:t>
            </a:r>
            <a:endParaRPr lang="en-US" sz="4800" b="1" dirty="0">
              <a:solidFill>
                <a:srgbClr val="FF0066"/>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417690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6397"/>
                                        </p:tgtEl>
                                        <p:attrNameLst>
                                          <p:attrName>style.visibility</p:attrName>
                                        </p:attrNameLst>
                                      </p:cBhvr>
                                      <p:to>
                                        <p:strVal val="visible"/>
                                      </p:to>
                                    </p:set>
                                    <p:anim calcmode="lin" valueType="num">
                                      <p:cBhvr>
                                        <p:cTn id="12" dur="1000" fill="hold"/>
                                        <p:tgtEl>
                                          <p:spTgt spid="16397"/>
                                        </p:tgtEl>
                                        <p:attrNameLst>
                                          <p:attrName>ppt_w</p:attrName>
                                        </p:attrNameLst>
                                      </p:cBhvr>
                                      <p:tavLst>
                                        <p:tav tm="0">
                                          <p:val>
                                            <p:fltVal val="0"/>
                                          </p:val>
                                        </p:tav>
                                        <p:tav tm="100000">
                                          <p:val>
                                            <p:strVal val="#ppt_w"/>
                                          </p:val>
                                        </p:tav>
                                      </p:tavLst>
                                    </p:anim>
                                    <p:anim calcmode="lin" valueType="num">
                                      <p:cBhvr>
                                        <p:cTn id="13" dur="1000" fill="hold"/>
                                        <p:tgtEl>
                                          <p:spTgt spid="16397"/>
                                        </p:tgtEl>
                                        <p:attrNameLst>
                                          <p:attrName>ppt_h</p:attrName>
                                        </p:attrNameLst>
                                      </p:cBhvr>
                                      <p:tavLst>
                                        <p:tav tm="0">
                                          <p:val>
                                            <p:fltVal val="0"/>
                                          </p:val>
                                        </p:tav>
                                        <p:tav tm="100000">
                                          <p:val>
                                            <p:strVal val="#ppt_h"/>
                                          </p:val>
                                        </p:tav>
                                      </p:tavLst>
                                    </p:anim>
                                    <p:anim calcmode="lin" valueType="num">
                                      <p:cBhvr>
                                        <p:cTn id="14" dur="1000" fill="hold"/>
                                        <p:tgtEl>
                                          <p:spTgt spid="163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639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 name="Picture 20" descr="ban do sua"/>
          <p:cNvPicPr>
            <a:picLocks noChangeAspect="1" noChangeArrowheads="1"/>
          </p:cNvPicPr>
          <p:nvPr/>
        </p:nvPicPr>
        <p:blipFill>
          <a:blip r:embed="rId3">
            <a:lum bright="-36000" contrast="24000"/>
            <a:extLst>
              <a:ext uri="{28A0092B-C50C-407E-A947-70E740481C1C}">
                <a14:useLocalDpi xmlns:a14="http://schemas.microsoft.com/office/drawing/2010/main" val="0"/>
              </a:ext>
            </a:extLst>
          </a:blip>
          <a:srcRect/>
          <a:stretch>
            <a:fillRect/>
          </a:stretch>
        </p:blipFill>
        <p:spPr bwMode="auto">
          <a:xfrm>
            <a:off x="228600" y="1109749"/>
            <a:ext cx="4419600" cy="506245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43" name="Freeform 23"/>
          <p:cNvSpPr>
            <a:spLocks/>
          </p:cNvSpPr>
          <p:nvPr/>
        </p:nvSpPr>
        <p:spPr bwMode="auto">
          <a:xfrm>
            <a:off x="1981200" y="2590800"/>
            <a:ext cx="1447800" cy="2743200"/>
          </a:xfrm>
          <a:custGeom>
            <a:avLst/>
            <a:gdLst>
              <a:gd name="T0" fmla="*/ 2147483647 w 1247"/>
              <a:gd name="T1" fmla="*/ 0 h 1989"/>
              <a:gd name="T2" fmla="*/ 2147483647 w 1247"/>
              <a:gd name="T3" fmla="*/ 2147483647 h 1989"/>
              <a:gd name="T4" fmla="*/ 2147483647 w 1247"/>
              <a:gd name="T5" fmla="*/ 2147483647 h 1989"/>
              <a:gd name="T6" fmla="*/ 2147483647 w 1247"/>
              <a:gd name="T7" fmla="*/ 2147483647 h 1989"/>
              <a:gd name="T8" fmla="*/ 2147483647 w 1247"/>
              <a:gd name="T9" fmla="*/ 2147483647 h 1989"/>
              <a:gd name="T10" fmla="*/ 0 w 1247"/>
              <a:gd name="T11" fmla="*/ 2147483647 h 1989"/>
              <a:gd name="T12" fmla="*/ 2147483647 w 1247"/>
              <a:gd name="T13" fmla="*/ 2147483647 h 1989"/>
              <a:gd name="T14" fmla="*/ 2147483647 w 1247"/>
              <a:gd name="T15" fmla="*/ 2147483647 h 1989"/>
              <a:gd name="T16" fmla="*/ 2147483647 w 1247"/>
              <a:gd name="T17" fmla="*/ 2147483647 h 1989"/>
              <a:gd name="T18" fmla="*/ 2147483647 w 1247"/>
              <a:gd name="T19" fmla="*/ 2147483647 h 1989"/>
              <a:gd name="T20" fmla="*/ 2147483647 w 1247"/>
              <a:gd name="T21" fmla="*/ 2147483647 h 1989"/>
              <a:gd name="T22" fmla="*/ 2147483647 w 1247"/>
              <a:gd name="T23" fmla="*/ 2147483647 h 1989"/>
              <a:gd name="T24" fmla="*/ 2147483647 w 1247"/>
              <a:gd name="T25" fmla="*/ 2147483647 h 1989"/>
              <a:gd name="T26" fmla="*/ 2147483647 w 1247"/>
              <a:gd name="T27" fmla="*/ 2147483647 h 1989"/>
              <a:gd name="T28" fmla="*/ 2147483647 w 1247"/>
              <a:gd name="T29" fmla="*/ 2147483647 h 1989"/>
              <a:gd name="T30" fmla="*/ 2147483647 w 1247"/>
              <a:gd name="T31" fmla="*/ 2147483647 h 1989"/>
              <a:gd name="T32" fmla="*/ 2147483647 w 1247"/>
              <a:gd name="T33" fmla="*/ 2147483647 h 1989"/>
              <a:gd name="T34" fmla="*/ 2147483647 w 1247"/>
              <a:gd name="T35" fmla="*/ 2147483647 h 1989"/>
              <a:gd name="T36" fmla="*/ 2147483647 w 1247"/>
              <a:gd name="T37" fmla="*/ 2147483647 h 1989"/>
              <a:gd name="T38" fmla="*/ 2147483647 w 1247"/>
              <a:gd name="T39" fmla="*/ 2147483647 h 1989"/>
              <a:gd name="T40" fmla="*/ 2147483647 w 1247"/>
              <a:gd name="T41" fmla="*/ 2147483647 h 1989"/>
              <a:gd name="T42" fmla="*/ 2147483647 w 1247"/>
              <a:gd name="T43" fmla="*/ 2147483647 h 1989"/>
              <a:gd name="T44" fmla="*/ 2147483647 w 1247"/>
              <a:gd name="T45" fmla="*/ 2147483647 h 1989"/>
              <a:gd name="T46" fmla="*/ 2147483647 w 1247"/>
              <a:gd name="T47" fmla="*/ 2147483647 h 1989"/>
              <a:gd name="T48" fmla="*/ 2147483647 w 1247"/>
              <a:gd name="T49" fmla="*/ 2147483647 h 1989"/>
              <a:gd name="T50" fmla="*/ 2147483647 w 1247"/>
              <a:gd name="T51" fmla="*/ 2147483647 h 1989"/>
              <a:gd name="T52" fmla="*/ 2147483647 w 1247"/>
              <a:gd name="T53" fmla="*/ 2147483647 h 1989"/>
              <a:gd name="T54" fmla="*/ 2147483647 w 1247"/>
              <a:gd name="T55" fmla="*/ 2147483647 h 1989"/>
              <a:gd name="T56" fmla="*/ 2147483647 w 1247"/>
              <a:gd name="T57" fmla="*/ 2147483647 h 1989"/>
              <a:gd name="T58" fmla="*/ 2147483647 w 1247"/>
              <a:gd name="T59" fmla="*/ 2147483647 h 1989"/>
              <a:gd name="T60" fmla="*/ 2147483647 w 1247"/>
              <a:gd name="T61" fmla="*/ 2147483647 h 1989"/>
              <a:gd name="T62" fmla="*/ 2147483647 w 1247"/>
              <a:gd name="T63" fmla="*/ 2147483647 h 1989"/>
              <a:gd name="T64" fmla="*/ 2147483647 w 1247"/>
              <a:gd name="T65" fmla="*/ 2147483647 h 19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7"/>
              <a:gd name="T100" fmla="*/ 0 h 1989"/>
              <a:gd name="T101" fmla="*/ 1247 w 1247"/>
              <a:gd name="T102" fmla="*/ 1989 h 19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7" h="1989">
                <a:moveTo>
                  <a:pt x="183" y="0"/>
                </a:moveTo>
                <a:cubicBezTo>
                  <a:pt x="161" y="67"/>
                  <a:pt x="132" y="95"/>
                  <a:pt x="65" y="117"/>
                </a:cubicBezTo>
                <a:cubicBezTo>
                  <a:pt x="74" y="143"/>
                  <a:pt x="82" y="170"/>
                  <a:pt x="91" y="196"/>
                </a:cubicBezTo>
                <a:cubicBezTo>
                  <a:pt x="95" y="209"/>
                  <a:pt x="105" y="235"/>
                  <a:pt x="105" y="235"/>
                </a:cubicBezTo>
                <a:cubicBezTo>
                  <a:pt x="93" y="269"/>
                  <a:pt x="96" y="309"/>
                  <a:pt x="78" y="340"/>
                </a:cubicBezTo>
                <a:cubicBezTo>
                  <a:pt x="66" y="361"/>
                  <a:pt x="20" y="372"/>
                  <a:pt x="0" y="379"/>
                </a:cubicBezTo>
                <a:cubicBezTo>
                  <a:pt x="4" y="397"/>
                  <a:pt x="0" y="419"/>
                  <a:pt x="13" y="432"/>
                </a:cubicBezTo>
                <a:cubicBezTo>
                  <a:pt x="26" y="445"/>
                  <a:pt x="49" y="438"/>
                  <a:pt x="65" y="445"/>
                </a:cubicBezTo>
                <a:cubicBezTo>
                  <a:pt x="80" y="451"/>
                  <a:pt x="92" y="462"/>
                  <a:pt x="105" y="471"/>
                </a:cubicBezTo>
                <a:cubicBezTo>
                  <a:pt x="109" y="488"/>
                  <a:pt x="108" y="508"/>
                  <a:pt x="118" y="523"/>
                </a:cubicBezTo>
                <a:cubicBezTo>
                  <a:pt x="127" y="536"/>
                  <a:pt x="145" y="539"/>
                  <a:pt x="157" y="549"/>
                </a:cubicBezTo>
                <a:cubicBezTo>
                  <a:pt x="188" y="574"/>
                  <a:pt x="220" y="600"/>
                  <a:pt x="249" y="628"/>
                </a:cubicBezTo>
                <a:cubicBezTo>
                  <a:pt x="273" y="700"/>
                  <a:pt x="316" y="682"/>
                  <a:pt x="393" y="693"/>
                </a:cubicBezTo>
                <a:cubicBezTo>
                  <a:pt x="470" y="721"/>
                  <a:pt x="398" y="686"/>
                  <a:pt x="458" y="746"/>
                </a:cubicBezTo>
                <a:cubicBezTo>
                  <a:pt x="484" y="772"/>
                  <a:pt x="505" y="774"/>
                  <a:pt x="537" y="785"/>
                </a:cubicBezTo>
                <a:cubicBezTo>
                  <a:pt x="580" y="849"/>
                  <a:pt x="587" y="851"/>
                  <a:pt x="667" y="877"/>
                </a:cubicBezTo>
                <a:cubicBezTo>
                  <a:pt x="680" y="881"/>
                  <a:pt x="707" y="890"/>
                  <a:pt x="707" y="890"/>
                </a:cubicBezTo>
                <a:cubicBezTo>
                  <a:pt x="742" y="994"/>
                  <a:pt x="690" y="873"/>
                  <a:pt x="759" y="942"/>
                </a:cubicBezTo>
                <a:cubicBezTo>
                  <a:pt x="769" y="952"/>
                  <a:pt x="762" y="971"/>
                  <a:pt x="772" y="981"/>
                </a:cubicBezTo>
                <a:cubicBezTo>
                  <a:pt x="780" y="990"/>
                  <a:pt x="860" y="1007"/>
                  <a:pt x="864" y="1008"/>
                </a:cubicBezTo>
                <a:cubicBezTo>
                  <a:pt x="907" y="1020"/>
                  <a:pt x="939" y="1046"/>
                  <a:pt x="982" y="1060"/>
                </a:cubicBezTo>
                <a:cubicBezTo>
                  <a:pt x="1103" y="1140"/>
                  <a:pt x="1071" y="1087"/>
                  <a:pt x="1047" y="1283"/>
                </a:cubicBezTo>
                <a:cubicBezTo>
                  <a:pt x="1045" y="1297"/>
                  <a:pt x="1038" y="1309"/>
                  <a:pt x="1034" y="1322"/>
                </a:cubicBezTo>
                <a:cubicBezTo>
                  <a:pt x="1087" y="1358"/>
                  <a:pt x="1078" y="1380"/>
                  <a:pt x="1139" y="1400"/>
                </a:cubicBezTo>
                <a:cubicBezTo>
                  <a:pt x="1187" y="1548"/>
                  <a:pt x="1126" y="1324"/>
                  <a:pt x="1126" y="1479"/>
                </a:cubicBezTo>
                <a:cubicBezTo>
                  <a:pt x="1126" y="1495"/>
                  <a:pt x="1146" y="1504"/>
                  <a:pt x="1152" y="1518"/>
                </a:cubicBezTo>
                <a:cubicBezTo>
                  <a:pt x="1181" y="1584"/>
                  <a:pt x="1179" y="1662"/>
                  <a:pt x="1230" y="1715"/>
                </a:cubicBezTo>
                <a:cubicBezTo>
                  <a:pt x="1234" y="1728"/>
                  <a:pt x="1247" y="1741"/>
                  <a:pt x="1243" y="1754"/>
                </a:cubicBezTo>
                <a:cubicBezTo>
                  <a:pt x="1225" y="1809"/>
                  <a:pt x="1151" y="1801"/>
                  <a:pt x="1113" y="1806"/>
                </a:cubicBezTo>
                <a:cubicBezTo>
                  <a:pt x="1066" y="1821"/>
                  <a:pt x="1030" y="1823"/>
                  <a:pt x="995" y="1859"/>
                </a:cubicBezTo>
                <a:cubicBezTo>
                  <a:pt x="999" y="1889"/>
                  <a:pt x="1024" y="1924"/>
                  <a:pt x="1008" y="1950"/>
                </a:cubicBezTo>
                <a:cubicBezTo>
                  <a:pt x="994" y="1973"/>
                  <a:pt x="955" y="1957"/>
                  <a:pt x="929" y="1963"/>
                </a:cubicBezTo>
                <a:cubicBezTo>
                  <a:pt x="900" y="1969"/>
                  <a:pt x="888" y="1977"/>
                  <a:pt x="864" y="1989"/>
                </a:cubicBezTo>
              </a:path>
            </a:pathLst>
          </a:custGeom>
          <a:noFill/>
          <a:ln w="3810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itchFamily="18" charset="0"/>
              <a:cs typeface="Times New Roman" pitchFamily="18" charset="0"/>
            </a:endParaRPr>
          </a:p>
        </p:txBody>
      </p:sp>
      <p:sp>
        <p:nvSpPr>
          <p:cNvPr id="22" name="TextBox 21"/>
          <p:cNvSpPr txBox="1"/>
          <p:nvPr/>
        </p:nvSpPr>
        <p:spPr>
          <a:xfrm>
            <a:off x="4876800" y="729036"/>
            <a:ext cx="4038600" cy="48474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lgn="l">
              <a:defRPr>
                <a:solidFill>
                  <a:schemeClr val="tx1"/>
                </a:solidFill>
                <a:latin typeface="Comic Sans MS" pitchFamily="66" charset="0"/>
              </a:defRPr>
            </a:lvl1pPr>
            <a:lvl2pPr marL="742950" indent="-285750" algn="l">
              <a:defRPr>
                <a:solidFill>
                  <a:schemeClr val="tx1"/>
                </a:solidFill>
                <a:latin typeface="Comic Sans MS" pitchFamily="66" charset="0"/>
              </a:defRPr>
            </a:lvl2pPr>
            <a:lvl3pPr marL="1143000" indent="-228600" algn="l">
              <a:defRPr>
                <a:solidFill>
                  <a:schemeClr val="tx1"/>
                </a:solidFill>
                <a:latin typeface="Comic Sans MS" pitchFamily="66" charset="0"/>
              </a:defRPr>
            </a:lvl3pPr>
            <a:lvl4pPr marL="1600200" indent="-228600" algn="l">
              <a:defRPr>
                <a:solidFill>
                  <a:schemeClr val="tx1"/>
                </a:solidFill>
                <a:latin typeface="Comic Sans MS" pitchFamily="66" charset="0"/>
              </a:defRPr>
            </a:lvl4pPr>
            <a:lvl5pPr marL="2057400" indent="-228600" algn="l">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defRPr/>
            </a:pPr>
            <a:r>
              <a:rPr lang="en-US" sz="2900" b="1" dirty="0" smtClean="0">
                <a:solidFill>
                  <a:srgbClr val="00000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Sơn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bắt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đầu</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từ</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hữu</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ngạn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sông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Mã</a:t>
            </a:r>
            <a:r>
              <a:rPr lang="en-US" sz="2800" dirty="0" smtClean="0">
                <a:solidFill>
                  <a:srgbClr val="7030A0"/>
                </a:solidFill>
                <a:latin typeface="Times New Roman" pitchFamily="18" charset="0"/>
                <a:cs typeface="Times New Roman" pitchFamily="18" charset="0"/>
              </a:rPr>
              <a:t> - </a:t>
            </a:r>
            <a:r>
              <a:rPr lang="en-US" sz="2800" dirty="0" err="1" smtClean="0">
                <a:solidFill>
                  <a:srgbClr val="7030A0"/>
                </a:solidFill>
                <a:latin typeface="Times New Roman" pitchFamily="18" charset="0"/>
                <a:cs typeface="Times New Roman" pitchFamily="18" charset="0"/>
              </a:rPr>
              <a:t>Thanh</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Hóa</a:t>
            </a:r>
            <a:r>
              <a:rPr lang="en-US" sz="2800" dirty="0" smtClean="0">
                <a:solidFill>
                  <a:srgbClr val="7030A0"/>
                </a:solidFill>
                <a:latin typeface="Times New Roman" pitchFamily="18" charset="0"/>
                <a:cs typeface="Times New Roman" pitchFamily="18" charset="0"/>
              </a:rPr>
              <a:t> qua </a:t>
            </a:r>
            <a:r>
              <a:rPr lang="en-US" sz="2800" dirty="0" err="1" smtClean="0">
                <a:solidFill>
                  <a:srgbClr val="7030A0"/>
                </a:solidFill>
                <a:latin typeface="Times New Roman" pitchFamily="18" charset="0"/>
                <a:cs typeface="Times New Roman" pitchFamily="18" charset="0"/>
              </a:rPr>
              <a:t>miền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Tây</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Nghệ</a:t>
            </a:r>
            <a:r>
              <a:rPr lang="en-US" sz="2800" dirty="0" smtClean="0">
                <a:solidFill>
                  <a:srgbClr val="7030A0"/>
                </a:solidFill>
                <a:latin typeface="Times New Roman" pitchFamily="18" charset="0"/>
                <a:cs typeface="Times New Roman" pitchFamily="18" charset="0"/>
              </a:rPr>
              <a:t> An </a:t>
            </a:r>
            <a:r>
              <a:rPr lang="en-US" sz="2800" dirty="0" err="1" smtClean="0">
                <a:solidFill>
                  <a:srgbClr val="7030A0"/>
                </a:solidFill>
                <a:latin typeface="Times New Roman" pitchFamily="18" charset="0"/>
                <a:cs typeface="Times New Roman" pitchFamily="18" charset="0"/>
              </a:rPr>
              <a:t>đến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miền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Đông</a:t>
            </a:r>
            <a:r>
              <a:rPr lang="en-US" sz="2800" dirty="0" smtClean="0">
                <a:solidFill>
                  <a:srgbClr val="7030A0"/>
                </a:solidFill>
                <a:latin typeface="Times New Roman" pitchFamily="18" charset="0"/>
                <a:cs typeface="Times New Roman" pitchFamily="18" charset="0"/>
              </a:rPr>
              <a:t> Nam </a:t>
            </a:r>
            <a:r>
              <a:rPr lang="en-US" sz="2800" dirty="0" err="1" smtClean="0">
                <a:solidFill>
                  <a:srgbClr val="7030A0"/>
                </a:solidFill>
                <a:latin typeface="Times New Roman" pitchFamily="18" charset="0"/>
                <a:cs typeface="Times New Roman" pitchFamily="18" charset="0"/>
              </a:rPr>
              <a:t>Bộ</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Sơn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thực</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chất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là</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hệ</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thống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những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tuyến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bao</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gồm</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rất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nhiều</a:t>
            </a:r>
            <a:r>
              <a:rPr lang="en-US" sz="2800" dirty="0" smtClean="0">
                <a:solidFill>
                  <a:srgbClr val="7030A0"/>
                </a:solidFill>
                <a:latin typeface="Times New Roman" pitchFamily="18" charset="0"/>
                <a:cs typeface="Times New Roman" pitchFamily="18" charset="0"/>
              </a:rPr>
              <a:t> con </a:t>
            </a:r>
            <a:r>
              <a:rPr lang="en-US" sz="2800" dirty="0" err="1" smtClean="0">
                <a:solidFill>
                  <a:srgbClr val="7030A0"/>
                </a:solidFill>
                <a:latin typeface="Times New Roman" pitchFamily="18" charset="0"/>
                <a:cs typeface="Times New Roman" pitchFamily="18" charset="0"/>
              </a:rPr>
              <a:t>đường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trên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cả</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hai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tuyến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Đông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Sơn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và</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Tây</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Sơn</a:t>
            </a:r>
            <a:r>
              <a:rPr lang="en-US" sz="2800" dirty="0" smtClean="0">
                <a:solidFill>
                  <a:srgbClr val="7030A0"/>
                </a:solidFill>
                <a:latin typeface="Times New Roman" pitchFamily="18" charset="0"/>
                <a:cs typeface="Times New Roman" pitchFamily="18" charset="0"/>
              </a:rPr>
              <a:t>.</a:t>
            </a:r>
            <a:endParaRPr lang="vi-VN" sz="2800" dirty="0" smtClean="0">
              <a:solidFill>
                <a:srgbClr val="7030A0"/>
              </a:solidFill>
              <a:latin typeface="Times New Roman" pitchFamily="18" charset="0"/>
              <a:cs typeface="Times New Roman" pitchFamily="18" charset="0"/>
            </a:endParaRPr>
          </a:p>
        </p:txBody>
      </p:sp>
      <p:sp>
        <p:nvSpPr>
          <p:cNvPr id="14341" name="Rectangle 6"/>
          <p:cNvSpPr>
            <a:spLocks noChangeArrowheads="1"/>
          </p:cNvSpPr>
          <p:nvPr/>
        </p:nvSpPr>
        <p:spPr bwMode="auto">
          <a:xfrm>
            <a:off x="0" y="0"/>
            <a:ext cx="91440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3600" b="1">
              <a:latin typeface="Times New Roman" pitchFamily="18" charset="0"/>
              <a:cs typeface="Times New Roman" pitchFamily="18" charset="0"/>
            </a:endParaRPr>
          </a:p>
        </p:txBody>
      </p:sp>
      <p:sp>
        <p:nvSpPr>
          <p:cNvPr id="278535" name="Rectangle 7"/>
          <p:cNvSpPr>
            <a:spLocks noChangeArrowheads="1"/>
          </p:cNvSpPr>
          <p:nvPr/>
        </p:nvSpPr>
        <p:spPr bwMode="auto">
          <a:xfrm>
            <a:off x="-76200" y="381000"/>
            <a:ext cx="9144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200" b="1" dirty="0">
                <a:latin typeface="Times New Roman" pitchFamily="18" charset="0"/>
                <a:cs typeface="Times New Roman" pitchFamily="18" charset="0"/>
              </a:rPr>
              <a:t>   </a:t>
            </a:r>
            <a:r>
              <a:rPr lang="en-US" sz="3200" b="1" dirty="0">
                <a:solidFill>
                  <a:srgbClr val="FF0066"/>
                </a:solidFill>
                <a:latin typeface="Times New Roman" pitchFamily="18" charset="0"/>
                <a:cs typeface="Times New Roman" pitchFamily="18" charset="0"/>
              </a:rPr>
              <a:t>1.</a:t>
            </a:r>
            <a:r>
              <a:rPr lang="en-US" sz="3200" b="1" dirty="0">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Trung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ương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Đảng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quyết</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định</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mở</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đường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Trường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Sơn</a:t>
            </a:r>
            <a:r>
              <a:rPr lang="en-US" sz="2800" b="1" dirty="0">
                <a:solidFill>
                  <a:srgbClr val="FF0066"/>
                </a:solidFill>
                <a:latin typeface="Times New Roman" pitchFamily="18" charset="0"/>
                <a:cs typeface="Times New Roman" pitchFamily="18" charset="0"/>
              </a:rPr>
              <a:t>:</a:t>
            </a:r>
          </a:p>
        </p:txBody>
      </p:sp>
      <p:sp>
        <p:nvSpPr>
          <p:cNvPr id="278536" name="Rectangle 8"/>
          <p:cNvSpPr>
            <a:spLocks noChangeArrowheads="1"/>
          </p:cNvSpPr>
          <p:nvPr/>
        </p:nvSpPr>
        <p:spPr bwMode="auto">
          <a:xfrm>
            <a:off x="152400" y="304800"/>
            <a:ext cx="86106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SGK: </a:t>
            </a:r>
            <a:r>
              <a:rPr lang="en-US" sz="2400" dirty="0" smtClean="0">
                <a:latin typeface="Times New Roman" pitchFamily="18" charset="0"/>
                <a:cs typeface="Times New Roman" pitchFamily="18" charset="0"/>
              </a:rPr>
              <a:t>“</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chống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Minh</a:t>
            </a:r>
            <a:r>
              <a:rPr lang="en-US" sz="2400" dirty="0">
                <a:latin typeface="Times New Roman" pitchFamily="18" charset="0"/>
                <a:cs typeface="Times New Roman" pitchFamily="18" charset="0"/>
              </a:rPr>
              <a:t>”.</a:t>
            </a:r>
            <a:endParaRPr lang="en-US" sz="2000" dirty="0">
              <a:solidFill>
                <a:srgbClr val="FF0066"/>
              </a:solidFill>
              <a:latin typeface="Times New Roman" pitchFamily="18" charset="0"/>
              <a:cs typeface="Times New Roman" pitchFamily="18" charset="0"/>
            </a:endParaRPr>
          </a:p>
        </p:txBody>
      </p:sp>
      <p:sp>
        <p:nvSpPr>
          <p:cNvPr id="8" name="TextBox 7"/>
          <p:cNvSpPr txBox="1"/>
          <p:nvPr/>
        </p:nvSpPr>
        <p:spPr>
          <a:xfrm>
            <a:off x="4876800" y="1324719"/>
            <a:ext cx="4038600" cy="48474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lgn="l">
              <a:defRPr>
                <a:solidFill>
                  <a:schemeClr val="tx1"/>
                </a:solidFill>
                <a:latin typeface="Comic Sans MS" pitchFamily="66" charset="0"/>
              </a:defRPr>
            </a:lvl1pPr>
            <a:lvl2pPr marL="742950" indent="-285750" algn="l">
              <a:defRPr>
                <a:solidFill>
                  <a:schemeClr val="tx1"/>
                </a:solidFill>
                <a:latin typeface="Comic Sans MS" pitchFamily="66" charset="0"/>
              </a:defRPr>
            </a:lvl2pPr>
            <a:lvl3pPr marL="1143000" indent="-228600" algn="l">
              <a:defRPr>
                <a:solidFill>
                  <a:schemeClr val="tx1"/>
                </a:solidFill>
                <a:latin typeface="Comic Sans MS" pitchFamily="66" charset="0"/>
              </a:defRPr>
            </a:lvl3pPr>
            <a:lvl4pPr marL="1600200" indent="-228600" algn="l">
              <a:defRPr>
                <a:solidFill>
                  <a:schemeClr val="tx1"/>
                </a:solidFill>
                <a:latin typeface="Comic Sans MS" pitchFamily="66" charset="0"/>
              </a:defRPr>
            </a:lvl4pPr>
            <a:lvl5pPr marL="2057400" indent="-228600" algn="l">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defRPr/>
            </a:pPr>
            <a:r>
              <a:rPr lang="en-US" sz="2900" b="1" dirty="0" smtClean="0">
                <a:solidFill>
                  <a:srgbClr val="00000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Sơn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bắt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đầu</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từ</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hữu</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ngạn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sông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Mã</a:t>
            </a:r>
            <a:r>
              <a:rPr lang="en-US" sz="2800" dirty="0" smtClean="0">
                <a:solidFill>
                  <a:srgbClr val="7030A0"/>
                </a:solidFill>
                <a:latin typeface="Times New Roman" pitchFamily="18" charset="0"/>
                <a:cs typeface="Times New Roman" pitchFamily="18" charset="0"/>
              </a:rPr>
              <a:t> - </a:t>
            </a:r>
            <a:r>
              <a:rPr lang="en-US" sz="2800" dirty="0" err="1" smtClean="0">
                <a:solidFill>
                  <a:srgbClr val="7030A0"/>
                </a:solidFill>
                <a:latin typeface="Times New Roman" pitchFamily="18" charset="0"/>
                <a:cs typeface="Times New Roman" pitchFamily="18" charset="0"/>
              </a:rPr>
              <a:t>Thanh</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Hóa</a:t>
            </a:r>
            <a:r>
              <a:rPr lang="en-US" sz="2800" dirty="0" smtClean="0">
                <a:solidFill>
                  <a:srgbClr val="7030A0"/>
                </a:solidFill>
                <a:latin typeface="Times New Roman" pitchFamily="18" charset="0"/>
                <a:cs typeface="Times New Roman" pitchFamily="18" charset="0"/>
              </a:rPr>
              <a:t> qua </a:t>
            </a:r>
            <a:r>
              <a:rPr lang="en-US" sz="2800" dirty="0" err="1" smtClean="0">
                <a:solidFill>
                  <a:srgbClr val="7030A0"/>
                </a:solidFill>
                <a:latin typeface="Times New Roman" pitchFamily="18" charset="0"/>
                <a:cs typeface="Times New Roman" pitchFamily="18" charset="0"/>
              </a:rPr>
              <a:t>miền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Tây</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Nghệ</a:t>
            </a:r>
            <a:r>
              <a:rPr lang="en-US" sz="2800" dirty="0" smtClean="0">
                <a:solidFill>
                  <a:srgbClr val="7030A0"/>
                </a:solidFill>
                <a:latin typeface="Times New Roman" pitchFamily="18" charset="0"/>
                <a:cs typeface="Times New Roman" pitchFamily="18" charset="0"/>
              </a:rPr>
              <a:t> An </a:t>
            </a:r>
            <a:r>
              <a:rPr lang="en-US" sz="2800" dirty="0" err="1" smtClean="0">
                <a:solidFill>
                  <a:srgbClr val="7030A0"/>
                </a:solidFill>
                <a:latin typeface="Times New Roman" pitchFamily="18" charset="0"/>
                <a:cs typeface="Times New Roman" pitchFamily="18" charset="0"/>
              </a:rPr>
              <a:t>đến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miền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Đông</a:t>
            </a:r>
            <a:r>
              <a:rPr lang="en-US" sz="2800" dirty="0" smtClean="0">
                <a:solidFill>
                  <a:srgbClr val="7030A0"/>
                </a:solidFill>
                <a:latin typeface="Times New Roman" pitchFamily="18" charset="0"/>
                <a:cs typeface="Times New Roman" pitchFamily="18" charset="0"/>
              </a:rPr>
              <a:t> Nam </a:t>
            </a:r>
            <a:r>
              <a:rPr lang="en-US" sz="2800" dirty="0" err="1" smtClean="0">
                <a:solidFill>
                  <a:srgbClr val="7030A0"/>
                </a:solidFill>
                <a:latin typeface="Times New Roman" pitchFamily="18" charset="0"/>
                <a:cs typeface="Times New Roman" pitchFamily="18" charset="0"/>
              </a:rPr>
              <a:t>Bộ</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Sơn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thực</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chất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là</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hệ</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thống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những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tuyến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bao</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gồm</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rất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nhiều</a:t>
            </a:r>
            <a:r>
              <a:rPr lang="en-US" sz="2800" dirty="0" smtClean="0">
                <a:solidFill>
                  <a:srgbClr val="7030A0"/>
                </a:solidFill>
                <a:latin typeface="Times New Roman" pitchFamily="18" charset="0"/>
                <a:cs typeface="Times New Roman" pitchFamily="18" charset="0"/>
              </a:rPr>
              <a:t> con </a:t>
            </a:r>
            <a:r>
              <a:rPr lang="en-US" sz="2800" dirty="0" err="1" smtClean="0">
                <a:solidFill>
                  <a:srgbClr val="7030A0"/>
                </a:solidFill>
                <a:latin typeface="Times New Roman" pitchFamily="18" charset="0"/>
                <a:cs typeface="Times New Roman" pitchFamily="18" charset="0"/>
              </a:rPr>
              <a:t>đường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trên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cả</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hai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tuyến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Đông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Sơn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và</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Tây</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Sơn</a:t>
            </a:r>
            <a:r>
              <a:rPr lang="en-US" sz="2800" dirty="0" smtClean="0">
                <a:solidFill>
                  <a:srgbClr val="7030A0"/>
                </a:solidFill>
                <a:latin typeface="Times New Roman" pitchFamily="18" charset="0"/>
                <a:cs typeface="Times New Roman" pitchFamily="18" charset="0"/>
              </a:rPr>
              <a:t>.</a:t>
            </a:r>
            <a:endParaRPr lang="vi-VN" sz="2800" dirty="0" smtClean="0">
              <a:solidFill>
                <a:srgbClr val="7030A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8131922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8535"/>
                                        </p:tgtEl>
                                        <p:attrNameLst>
                                          <p:attrName>style.visibility</p:attrName>
                                        </p:attrNameLst>
                                      </p:cBhvr>
                                      <p:to>
                                        <p:strVal val="visible"/>
                                      </p:to>
                                    </p:set>
                                    <p:animEffect transition="in" filter="circle(in)">
                                      <p:cBhvr>
                                        <p:cTn id="7" dur="2000"/>
                                        <p:tgtEl>
                                          <p:spTgt spid="2785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8536"/>
                                        </p:tgtEl>
                                        <p:attrNameLst>
                                          <p:attrName>style.visibility</p:attrName>
                                        </p:attrNameLst>
                                      </p:cBhvr>
                                      <p:to>
                                        <p:strVal val="visible"/>
                                      </p:to>
                                    </p:set>
                                    <p:animEffect transition="in" filter="circle(in)">
                                      <p:cBhvr>
                                        <p:cTn id="12" dur="2000"/>
                                        <p:tgtEl>
                                          <p:spTgt spid="2785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78535"/>
                                        </p:tgtEl>
                                      </p:cBhvr>
                                    </p:animEffect>
                                    <p:set>
                                      <p:cBhvr>
                                        <p:cTn id="17" dur="1" fill="hold">
                                          <p:stCondLst>
                                            <p:cond delay="499"/>
                                          </p:stCondLst>
                                        </p:cTn>
                                        <p:tgtEl>
                                          <p:spTgt spid="278535"/>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278536"/>
                                        </p:tgtEl>
                                      </p:cBhvr>
                                    </p:animEffect>
                                    <p:set>
                                      <p:cBhvr>
                                        <p:cTn id="20" dur="1" fill="hold">
                                          <p:stCondLst>
                                            <p:cond delay="499"/>
                                          </p:stCondLst>
                                        </p:cTn>
                                        <p:tgtEl>
                                          <p:spTgt spid="27853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5140"/>
                                        </p:tgtEl>
                                        <p:attrNameLst>
                                          <p:attrName>style.visibility</p:attrName>
                                        </p:attrNameLst>
                                      </p:cBhvr>
                                      <p:to>
                                        <p:strVal val="visible"/>
                                      </p:to>
                                    </p:set>
                                    <p:animEffect transition="in" filter="circle(in)">
                                      <p:cBhvr>
                                        <p:cTn id="25" dur="2000"/>
                                        <p:tgtEl>
                                          <p:spTgt spid="514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143"/>
                                        </p:tgtEl>
                                        <p:attrNameLst>
                                          <p:attrName>style.visibility</p:attrName>
                                        </p:attrNameLst>
                                      </p:cBhvr>
                                      <p:to>
                                        <p:strVal val="visible"/>
                                      </p:to>
                                    </p:set>
                                    <p:animEffect transition="in" filter="wipe(up)">
                                      <p:cBhvr>
                                        <p:cTn id="30" dur="5000"/>
                                        <p:tgtEl>
                                          <p:spTgt spid="5143"/>
                                        </p:tgtEl>
                                      </p:cBhvr>
                                    </p:animEffect>
                                  </p:childTnLst>
                                </p:cTn>
                              </p:par>
                              <p:par>
                                <p:cTn id="31" presetID="8" presetClass="entr" presetSubtype="32"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amond(out)">
                                      <p:cBhvr>
                                        <p:cTn id="33" dur="500"/>
                                        <p:tgtEl>
                                          <p:spTgt spid="22"/>
                                        </p:tgtEl>
                                      </p:cBhvr>
                                    </p:animEffect>
                                  </p:childTnLst>
                                </p:cTn>
                              </p:par>
                              <p:par>
                                <p:cTn id="34" presetID="8" presetClass="entr" presetSubtype="3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amond(out)">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3" grpId="0" animBg="1"/>
      <p:bldP spid="22" grpId="0" animBg="1"/>
      <p:bldP spid="278535" grpId="0" animBg="1"/>
      <p:bldP spid="278535" grpId="1" animBg="1"/>
      <p:bldP spid="278536" grpId="0" animBg="1"/>
      <p:bldP spid="278536" grpId="1"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2819400" y="83820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endParaRPr lang="vi-VN" sz="4000" b="1">
              <a:solidFill>
                <a:srgbClr val="FF3300"/>
              </a:solidFill>
              <a:latin typeface="Times New Roman" pitchFamily="18" charset="0"/>
            </a:endParaRPr>
          </a:p>
        </p:txBody>
      </p:sp>
      <p:sp>
        <p:nvSpPr>
          <p:cNvPr id="17415" name="Text Box 7"/>
          <p:cNvSpPr txBox="1">
            <a:spLocks noChangeArrowheads="1"/>
          </p:cNvSpPr>
          <p:nvPr/>
        </p:nvSpPr>
        <p:spPr bwMode="auto">
          <a:xfrm>
            <a:off x="304800" y="990600"/>
            <a:ext cx="78422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2500" b="1" dirty="0">
                <a:solidFill>
                  <a:srgbClr val="0000FF"/>
                </a:solidFill>
                <a:latin typeface="Times New Roman" pitchFamily="18" charset="0"/>
                <a:cs typeface="Times New Roman" pitchFamily="18" charset="0"/>
              </a:rPr>
              <a:t>1. </a:t>
            </a:r>
            <a:r>
              <a:rPr lang="en-US" sz="2500" b="1" dirty="0" err="1">
                <a:solidFill>
                  <a:srgbClr val="0000FF"/>
                </a:solidFill>
                <a:latin typeface="Times New Roman" pitchFamily="18" charset="0"/>
                <a:cs typeface="Times New Roman" pitchFamily="18" charset="0"/>
              </a:rPr>
              <a:t>Trung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ương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Đảng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quyết</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định</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mở</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đường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Trường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Sơn</a:t>
            </a:r>
            <a:r>
              <a:rPr lang="en-US" sz="2500" b="1" dirty="0">
                <a:solidFill>
                  <a:srgbClr val="0000FF"/>
                </a:solidFill>
                <a:latin typeface="Times New Roman" pitchFamily="18" charset="0"/>
                <a:cs typeface="Times New Roman" pitchFamily="18" charset="0"/>
              </a:rPr>
              <a:t>:</a:t>
            </a:r>
          </a:p>
        </p:txBody>
      </p:sp>
      <p:sp>
        <p:nvSpPr>
          <p:cNvPr id="17416" name="Rectangle 8"/>
          <p:cNvSpPr>
            <a:spLocks noChangeArrowheads="1"/>
          </p:cNvSpPr>
          <p:nvPr/>
        </p:nvSpPr>
        <p:spPr bwMode="auto">
          <a:xfrm>
            <a:off x="0" y="1524000"/>
            <a:ext cx="9144000" cy="5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120000"/>
              </a:lnSpc>
              <a:spcBef>
                <a:spcPct val="50000"/>
              </a:spcBef>
              <a:buClr>
                <a:schemeClr val="accent1"/>
              </a:buClr>
              <a:buSzPct val="68000"/>
              <a:buFont typeface="Wingdings 3" pitchFamily="18" charset="2"/>
              <a:buNone/>
            </a:pP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Đọc</a:t>
            </a:r>
            <a:r>
              <a:rPr lang="en-US" sz="2800" dirty="0">
                <a:solidFill>
                  <a:schemeClr val="accent5">
                    <a:lumMod val="50000"/>
                  </a:schemeClr>
                </a:solidFill>
                <a:latin typeface="Times New Roman" pitchFamily="18" charset="0"/>
                <a:cs typeface="Times New Roman" pitchFamily="18" charset="0"/>
              </a:rPr>
              <a:t> SGK </a:t>
            </a:r>
            <a:r>
              <a:rPr lang="en-US" sz="2800" dirty="0" err="1">
                <a:solidFill>
                  <a:schemeClr val="accent5">
                    <a:lumMod val="50000"/>
                  </a:schemeClr>
                </a:solidFill>
                <a:latin typeface="Times New Roman" pitchFamily="18" charset="0"/>
                <a:cs typeface="Times New Roman" pitchFamily="18" charset="0"/>
              </a:rPr>
              <a:t>đoạn</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Trong</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kháng</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chiến</a:t>
            </a:r>
            <a:r>
              <a:rPr lang="en-US" sz="2800" dirty="0">
                <a:solidFill>
                  <a:schemeClr val="accent5">
                    <a:lumMod val="50000"/>
                  </a:schemeClr>
                </a:solidFill>
                <a:latin typeface="Times New Roman" pitchFamily="18" charset="0"/>
                <a:cs typeface="Times New Roman" pitchFamily="18" charset="0"/>
              </a:rPr>
              <a:t> ... </a:t>
            </a:r>
            <a:r>
              <a:rPr lang="en-US" sz="2800" dirty="0" err="1">
                <a:solidFill>
                  <a:schemeClr val="accent5">
                    <a:lumMod val="50000"/>
                  </a:schemeClr>
                </a:solidFill>
                <a:latin typeface="Times New Roman" pitchFamily="18" charset="0"/>
                <a:cs typeface="Times New Roman" pitchFamily="18" charset="0"/>
              </a:rPr>
              <a:t>Hồ</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Chí</a:t>
            </a:r>
            <a:r>
              <a:rPr lang="en-US" sz="2800" dirty="0">
                <a:solidFill>
                  <a:schemeClr val="accent5">
                    <a:lumMod val="50000"/>
                  </a:schemeClr>
                </a:solidFill>
                <a:latin typeface="Times New Roman" pitchFamily="18" charset="0"/>
                <a:cs typeface="Times New Roman" pitchFamily="18" charset="0"/>
              </a:rPr>
              <a:t> Minh” </a:t>
            </a:r>
          </a:p>
        </p:txBody>
      </p:sp>
      <p:sp>
        <p:nvSpPr>
          <p:cNvPr id="17418" name="Rectangle 10"/>
          <p:cNvSpPr>
            <a:spLocks noChangeArrowheads="1"/>
          </p:cNvSpPr>
          <p:nvPr/>
        </p:nvSpPr>
        <p:spPr bwMode="auto">
          <a:xfrm>
            <a:off x="1425575" y="2819400"/>
            <a:ext cx="8251825" cy="5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120000"/>
              </a:lnSpc>
              <a:spcBef>
                <a:spcPct val="50000"/>
              </a:spcBef>
              <a:buClr>
                <a:schemeClr val="accent1"/>
              </a:buClr>
              <a:buSzPct val="68000"/>
              <a:buFont typeface="Wingdings 3" pitchFamily="18" charset="2"/>
              <a:buNone/>
            </a:pP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Hoàn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thành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phiếu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bài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tập</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nhóm</a:t>
            </a:r>
            <a:r>
              <a:rPr lang="en-US" sz="2800" dirty="0">
                <a:solidFill>
                  <a:srgbClr val="C00000"/>
                </a:solidFill>
                <a:latin typeface="Times New Roman" pitchFamily="18" charset="0"/>
                <a:cs typeface="Times New Roman" pitchFamily="18" charset="0"/>
              </a:rPr>
              <a:t> 2)</a:t>
            </a:r>
          </a:p>
        </p:txBody>
      </p:sp>
      <p:sp>
        <p:nvSpPr>
          <p:cNvPr id="15366" name="Rectangle 12"/>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Times New Roman" pitchFamily="18" charset="0"/>
            </a:endParaRPr>
          </a:p>
        </p:txBody>
      </p:sp>
      <p:sp>
        <p:nvSpPr>
          <p:cNvPr id="24580" name="Text Box 4"/>
          <p:cNvSpPr txBox="1">
            <a:spLocks noChangeArrowheads="1"/>
          </p:cNvSpPr>
          <p:nvPr/>
        </p:nvSpPr>
        <p:spPr bwMode="auto">
          <a:xfrm>
            <a:off x="282575" y="3657600"/>
            <a:ext cx="84582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2800" u="sng" dirty="0" err="1">
                <a:solidFill>
                  <a:schemeClr val="accent5">
                    <a:lumMod val="50000"/>
                  </a:schemeClr>
                </a:solidFill>
                <a:latin typeface="Times New Roman" pitchFamily="18" charset="0"/>
                <a:cs typeface="Times New Roman" pitchFamily="18" charset="0"/>
              </a:rPr>
              <a:t>Câu</a:t>
            </a:r>
            <a:r>
              <a:rPr lang="en-US" sz="2800" u="sng" dirty="0">
                <a:solidFill>
                  <a:schemeClr val="accent5">
                    <a:lumMod val="50000"/>
                  </a:schemeClr>
                </a:solidFill>
                <a:latin typeface="Times New Roman" pitchFamily="18" charset="0"/>
                <a:cs typeface="Times New Roman" pitchFamily="18" charset="0"/>
              </a:rPr>
              <a:t> 1</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Đường</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Trường</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Sơn</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ra</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đời</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vào</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thời</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gian</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nào</a:t>
            </a:r>
            <a:r>
              <a:rPr lang="en-US" sz="2800" dirty="0">
                <a:solidFill>
                  <a:schemeClr val="accent5">
                    <a:lumMod val="50000"/>
                  </a:schemeClr>
                </a:solidFill>
                <a:latin typeface="Times New Roman" pitchFamily="18" charset="0"/>
                <a:cs typeface="Times New Roman" pitchFamily="18" charset="0"/>
              </a:rPr>
              <a:t>?</a:t>
            </a:r>
          </a:p>
          <a:p>
            <a:pPr algn="l" eaLnBrk="1" hangingPunct="1">
              <a:spcBef>
                <a:spcPct val="50000"/>
              </a:spcBef>
            </a:pPr>
            <a:r>
              <a:rPr lang="en-US" sz="2800" u="sng" dirty="0" err="1">
                <a:solidFill>
                  <a:schemeClr val="accent5">
                    <a:lumMod val="50000"/>
                  </a:schemeClr>
                </a:solidFill>
                <a:latin typeface="Times New Roman" pitchFamily="18" charset="0"/>
                <a:cs typeface="Times New Roman" pitchFamily="18" charset="0"/>
              </a:rPr>
              <a:t>Câu</a:t>
            </a:r>
            <a:r>
              <a:rPr lang="en-US" sz="2800" u="sng" dirty="0">
                <a:solidFill>
                  <a:schemeClr val="accent5">
                    <a:lumMod val="50000"/>
                  </a:schemeClr>
                </a:solidFill>
                <a:latin typeface="Times New Roman" pitchFamily="18" charset="0"/>
                <a:cs typeface="Times New Roman" pitchFamily="18" charset="0"/>
              </a:rPr>
              <a:t> 2</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Đường</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Trường</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sơn</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còn</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có</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tên</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gọi</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là</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gì</a:t>
            </a:r>
            <a:r>
              <a:rPr lang="en-US" sz="2800" dirty="0">
                <a:solidFill>
                  <a:schemeClr val="accent5">
                    <a:lumMod val="50000"/>
                  </a:schemeClr>
                </a:solidFill>
                <a:latin typeface="Times New Roman" pitchFamily="18" charset="0"/>
                <a:cs typeface="Times New Roman" pitchFamily="18" charset="0"/>
              </a:rPr>
              <a:t>?</a:t>
            </a:r>
          </a:p>
          <a:p>
            <a:pPr algn="l" eaLnBrk="1" hangingPunct="1">
              <a:spcBef>
                <a:spcPct val="50000"/>
              </a:spcBef>
            </a:pPr>
            <a:r>
              <a:rPr lang="en-US" sz="2800" u="sng" dirty="0" err="1">
                <a:solidFill>
                  <a:schemeClr val="accent5">
                    <a:lumMod val="50000"/>
                  </a:schemeClr>
                </a:solidFill>
                <a:latin typeface="Times New Roman" pitchFamily="18" charset="0"/>
                <a:cs typeface="Times New Roman" pitchFamily="18" charset="0"/>
              </a:rPr>
              <a:t>Câu</a:t>
            </a:r>
            <a:r>
              <a:rPr lang="en-US" sz="2800" u="sng" dirty="0">
                <a:solidFill>
                  <a:schemeClr val="accent5">
                    <a:lumMod val="50000"/>
                  </a:schemeClr>
                </a:solidFill>
                <a:latin typeface="Times New Roman" pitchFamily="18" charset="0"/>
                <a:cs typeface="Times New Roman" pitchFamily="18" charset="0"/>
              </a:rPr>
              <a:t> 3</a:t>
            </a:r>
            <a:r>
              <a:rPr lang="en-US" sz="2800" dirty="0">
                <a:solidFill>
                  <a:schemeClr val="accent5">
                    <a:lumMod val="50000"/>
                  </a:schemeClr>
                </a:solidFill>
                <a:latin typeface="Times New Roman" pitchFamily="18" charset="0"/>
                <a:cs typeface="Times New Roman" pitchFamily="18" charset="0"/>
              </a:rPr>
              <a:t>: Ta </a:t>
            </a:r>
            <a:r>
              <a:rPr lang="en-US" sz="2800" dirty="0" err="1">
                <a:solidFill>
                  <a:schemeClr val="accent5">
                    <a:lumMod val="50000"/>
                  </a:schemeClr>
                </a:solidFill>
                <a:latin typeface="Times New Roman" pitchFamily="18" charset="0"/>
                <a:cs typeface="Times New Roman" pitchFamily="18" charset="0"/>
              </a:rPr>
              <a:t>mở</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đường</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Trường</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sơn</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nhằm</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mục</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đích</a:t>
            </a:r>
            <a:r>
              <a:rPr lang="en-US" sz="2800" dirty="0">
                <a:solidFill>
                  <a:schemeClr val="accent5">
                    <a:lumMod val="50000"/>
                  </a:schemeClr>
                </a:solidFill>
                <a:latin typeface="Times New Roman" pitchFamily="18" charset="0"/>
                <a:cs typeface="Times New Roman" pitchFamily="18" charset="0"/>
              </a:rPr>
              <a:t> </a:t>
            </a:r>
            <a:r>
              <a:rPr lang="en-US" sz="2800" dirty="0" err="1">
                <a:solidFill>
                  <a:schemeClr val="accent5">
                    <a:lumMod val="50000"/>
                  </a:schemeClr>
                </a:solidFill>
                <a:latin typeface="Times New Roman" pitchFamily="18" charset="0"/>
                <a:cs typeface="Times New Roman" pitchFamily="18" charset="0"/>
              </a:rPr>
              <a:t>gì</a:t>
            </a:r>
            <a:r>
              <a:rPr lang="en-US" sz="2800" dirty="0">
                <a:solidFill>
                  <a:schemeClr val="accent5">
                    <a:lumMod val="50000"/>
                  </a:schemeClr>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32437595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circle(in)">
                                      <p:cBhvr>
                                        <p:cTn id="7" dur="20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7416"/>
                                        </p:tgtEl>
                                        <p:attrNameLst>
                                          <p:attrName>style.visibility</p:attrName>
                                        </p:attrNameLst>
                                      </p:cBhvr>
                                      <p:to>
                                        <p:strVal val="visible"/>
                                      </p:to>
                                    </p:set>
                                    <p:anim calcmode="lin" valueType="num">
                                      <p:cBhvr additive="base">
                                        <p:cTn id="12" dur="500" fill="hold"/>
                                        <p:tgtEl>
                                          <p:spTgt spid="17416"/>
                                        </p:tgtEl>
                                        <p:attrNameLst>
                                          <p:attrName>ppt_x</p:attrName>
                                        </p:attrNameLst>
                                      </p:cBhvr>
                                      <p:tavLst>
                                        <p:tav tm="0">
                                          <p:val>
                                            <p:strVal val="#ppt_x"/>
                                          </p:val>
                                        </p:tav>
                                        <p:tav tm="100000">
                                          <p:val>
                                            <p:strVal val="#ppt_x"/>
                                          </p:val>
                                        </p:tav>
                                      </p:tavLst>
                                    </p:anim>
                                    <p:anim calcmode="lin" valueType="num">
                                      <p:cBhvr additive="base">
                                        <p:cTn id="13"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7418"/>
                                        </p:tgtEl>
                                        <p:attrNameLst>
                                          <p:attrName>style.visibility</p:attrName>
                                        </p:attrNameLst>
                                      </p:cBhvr>
                                      <p:to>
                                        <p:strVal val="visible"/>
                                      </p:to>
                                    </p:set>
                                    <p:anim calcmode="lin" valueType="num">
                                      <p:cBhvr additive="base">
                                        <p:cTn id="18" dur="500" fill="hold"/>
                                        <p:tgtEl>
                                          <p:spTgt spid="17418"/>
                                        </p:tgtEl>
                                        <p:attrNameLst>
                                          <p:attrName>ppt_x</p:attrName>
                                        </p:attrNameLst>
                                      </p:cBhvr>
                                      <p:tavLst>
                                        <p:tav tm="0">
                                          <p:val>
                                            <p:strVal val="#ppt_x"/>
                                          </p:val>
                                        </p:tav>
                                        <p:tav tm="100000">
                                          <p:val>
                                            <p:strVal val="#ppt_x"/>
                                          </p:val>
                                        </p:tav>
                                      </p:tavLst>
                                    </p:anim>
                                    <p:anim calcmode="lin" valueType="num">
                                      <p:cBhvr additive="base">
                                        <p:cTn id="19"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8" fill="hold" grpId="0" nodeType="clickEffect">
                                  <p:stCondLst>
                                    <p:cond delay="0"/>
                                  </p:stCondLst>
                                  <p:childTnLst>
                                    <p:set>
                                      <p:cBhvr>
                                        <p:cTn id="23" dur="1" fill="hold">
                                          <p:stCondLst>
                                            <p:cond delay="0"/>
                                          </p:stCondLst>
                                        </p:cTn>
                                        <p:tgtEl>
                                          <p:spTgt spid="24580"/>
                                        </p:tgtEl>
                                        <p:attrNameLst>
                                          <p:attrName>style.visibility</p:attrName>
                                        </p:attrNameLst>
                                      </p:cBhvr>
                                      <p:to>
                                        <p:strVal val="visible"/>
                                      </p:to>
                                    </p:set>
                                    <p:anim calcmode="lin" valueType="num">
                                      <p:cBhvr additive="base">
                                        <p:cTn id="24" dur="500" fill="hold"/>
                                        <p:tgtEl>
                                          <p:spTgt spid="24580"/>
                                        </p:tgtEl>
                                        <p:attrNameLst>
                                          <p:attrName>ppt_x</p:attrName>
                                        </p:attrNameLst>
                                      </p:cBhvr>
                                      <p:tavLst>
                                        <p:tav tm="0">
                                          <p:val>
                                            <p:strVal val="0-#ppt_w/2"/>
                                          </p:val>
                                        </p:tav>
                                        <p:tav tm="100000">
                                          <p:val>
                                            <p:strVal val="#ppt_x"/>
                                          </p:val>
                                        </p:tav>
                                      </p:tavLst>
                                    </p:anim>
                                    <p:anim calcmode="lin" valueType="num">
                                      <p:cBhvr additive="base">
                                        <p:cTn id="25"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p:bldP spid="17418" grpId="0"/>
      <p:bldP spid="245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7" descr="Hinh dong Phao 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349875" y="-3154363"/>
            <a:ext cx="17716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07" name="Oval 3"/>
          <p:cNvSpPr>
            <a:spLocks noChangeArrowheads="1"/>
          </p:cNvSpPr>
          <p:nvPr/>
        </p:nvSpPr>
        <p:spPr bwMode="auto">
          <a:xfrm>
            <a:off x="3810000" y="6324600"/>
            <a:ext cx="1905000" cy="533400"/>
          </a:xfrm>
          <a:prstGeom prst="ellipse">
            <a:avLst/>
          </a:prstGeom>
          <a:solidFill>
            <a:schemeClr val="tx2"/>
          </a:solidFill>
          <a:ln w="2857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err="1">
                <a:solidFill>
                  <a:srgbClr val="000099"/>
                </a:solidFill>
                <a:latin typeface="Times New Roman" pitchFamily="18" charset="0"/>
                <a:cs typeface="Times New Roman" pitchFamily="18" charset="0"/>
              </a:rPr>
              <a:t>Bắt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đầu</a:t>
            </a:r>
            <a:endParaRPr lang="en-US" sz="2400" b="1" dirty="0">
              <a:solidFill>
                <a:srgbClr val="000099"/>
              </a:solidFill>
              <a:latin typeface="Times New Roman" pitchFamily="18" charset="0"/>
              <a:cs typeface="Times New Roman" pitchFamily="18" charset="0"/>
            </a:endParaRPr>
          </a:p>
        </p:txBody>
      </p:sp>
      <p:grpSp>
        <p:nvGrpSpPr>
          <p:cNvPr id="16388" name="Group 4"/>
          <p:cNvGrpSpPr>
            <a:grpSpLocks/>
          </p:cNvGrpSpPr>
          <p:nvPr/>
        </p:nvGrpSpPr>
        <p:grpSpPr bwMode="auto">
          <a:xfrm>
            <a:off x="304800" y="2111375"/>
            <a:ext cx="4648200" cy="4746625"/>
            <a:chOff x="1716" y="1180"/>
            <a:chExt cx="1752" cy="1468"/>
          </a:xfrm>
        </p:grpSpPr>
        <p:sp>
          <p:nvSpPr>
            <p:cNvPr id="16396" name="Text Box 5"/>
            <p:cNvSpPr txBox="1">
              <a:spLocks noChangeArrowheads="1"/>
            </p:cNvSpPr>
            <p:nvPr/>
          </p:nvSpPr>
          <p:spPr bwMode="auto">
            <a:xfrm>
              <a:off x="2868" y="1324"/>
              <a:ext cx="348"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endParaRPr lang="en-US" sz="1600" b="1">
                <a:solidFill>
                  <a:srgbClr val="003300"/>
                </a:solidFill>
                <a:latin typeface="Times New Roman" pitchFamily="18" charset="0"/>
                <a:cs typeface="Times New Roman" pitchFamily="18" charset="0"/>
              </a:endParaRPr>
            </a:p>
            <a:p>
              <a:pPr algn="l"/>
              <a:r>
                <a:rPr lang="en-US" sz="1600" b="1">
                  <a:solidFill>
                    <a:srgbClr val="003300"/>
                  </a:solidFill>
                  <a:latin typeface="Times New Roman" pitchFamily="18" charset="0"/>
                  <a:cs typeface="Times New Roman" pitchFamily="18" charset="0"/>
                </a:rPr>
                <a:t>5s</a:t>
              </a:r>
            </a:p>
          </p:txBody>
        </p:sp>
        <p:sp>
          <p:nvSpPr>
            <p:cNvPr id="16397" name="Text Box 6"/>
            <p:cNvSpPr txBox="1">
              <a:spLocks noChangeArrowheads="1"/>
            </p:cNvSpPr>
            <p:nvPr/>
          </p:nvSpPr>
          <p:spPr bwMode="auto">
            <a:xfrm>
              <a:off x="3072" y="1584"/>
              <a:ext cx="348"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endParaRPr lang="en-US" sz="1600" b="1">
                <a:solidFill>
                  <a:srgbClr val="003300"/>
                </a:solidFill>
                <a:latin typeface="Times New Roman" pitchFamily="18" charset="0"/>
                <a:cs typeface="Times New Roman" pitchFamily="18" charset="0"/>
              </a:endParaRPr>
            </a:p>
            <a:p>
              <a:pPr algn="l"/>
              <a:r>
                <a:rPr lang="en-US" sz="1600" b="1">
                  <a:solidFill>
                    <a:srgbClr val="003300"/>
                  </a:solidFill>
                  <a:latin typeface="Times New Roman" pitchFamily="18" charset="0"/>
                  <a:cs typeface="Times New Roman" pitchFamily="18" charset="0"/>
                </a:rPr>
                <a:t>10s</a:t>
              </a:r>
            </a:p>
          </p:txBody>
        </p:sp>
        <p:sp>
          <p:nvSpPr>
            <p:cNvPr id="16398" name="Text Box 7"/>
            <p:cNvSpPr txBox="1">
              <a:spLocks noChangeArrowheads="1"/>
            </p:cNvSpPr>
            <p:nvPr/>
          </p:nvSpPr>
          <p:spPr bwMode="auto">
            <a:xfrm>
              <a:off x="3072" y="2160"/>
              <a:ext cx="348"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1600" b="1">
                  <a:solidFill>
                    <a:srgbClr val="003300"/>
                  </a:solidFill>
                  <a:latin typeface="Times New Roman" pitchFamily="18" charset="0"/>
                  <a:cs typeface="Times New Roman" pitchFamily="18" charset="0"/>
                </a:rPr>
                <a:t>20s</a:t>
              </a:r>
            </a:p>
          </p:txBody>
        </p:sp>
        <p:sp>
          <p:nvSpPr>
            <p:cNvPr id="16399" name="Text Box 8"/>
            <p:cNvSpPr txBox="1">
              <a:spLocks noChangeArrowheads="1"/>
            </p:cNvSpPr>
            <p:nvPr/>
          </p:nvSpPr>
          <p:spPr bwMode="auto">
            <a:xfrm>
              <a:off x="2820" y="2400"/>
              <a:ext cx="348"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1600" b="1">
                  <a:solidFill>
                    <a:srgbClr val="003300"/>
                  </a:solidFill>
                  <a:latin typeface="Times New Roman" pitchFamily="18" charset="0"/>
                  <a:cs typeface="Times New Roman" pitchFamily="18" charset="0"/>
                </a:rPr>
                <a:t>    25s</a:t>
              </a:r>
            </a:p>
          </p:txBody>
        </p:sp>
        <p:sp>
          <p:nvSpPr>
            <p:cNvPr id="16400" name="Text Box 9"/>
            <p:cNvSpPr txBox="1">
              <a:spLocks noChangeArrowheads="1"/>
            </p:cNvSpPr>
            <p:nvPr/>
          </p:nvSpPr>
          <p:spPr bwMode="auto">
            <a:xfrm>
              <a:off x="2052" y="2400"/>
              <a:ext cx="348"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1600" b="1">
                  <a:solidFill>
                    <a:srgbClr val="003300"/>
                  </a:solidFill>
                  <a:latin typeface="Times New Roman" pitchFamily="18" charset="0"/>
                  <a:cs typeface="Times New Roman" pitchFamily="18" charset="0"/>
                </a:rPr>
                <a:t>     </a:t>
              </a:r>
            </a:p>
            <a:p>
              <a:pPr algn="l"/>
              <a:r>
                <a:rPr lang="en-US" sz="1600" b="1">
                  <a:solidFill>
                    <a:srgbClr val="003300"/>
                  </a:solidFill>
                  <a:latin typeface="Times New Roman" pitchFamily="18" charset="0"/>
                  <a:cs typeface="Times New Roman" pitchFamily="18" charset="0"/>
                </a:rPr>
                <a:t>    35s</a:t>
              </a:r>
            </a:p>
          </p:txBody>
        </p:sp>
        <p:sp>
          <p:nvSpPr>
            <p:cNvPr id="16401" name="Text Box 10"/>
            <p:cNvSpPr txBox="1">
              <a:spLocks noChangeArrowheads="1"/>
            </p:cNvSpPr>
            <p:nvPr/>
          </p:nvSpPr>
          <p:spPr bwMode="auto">
            <a:xfrm>
              <a:off x="2448" y="1180"/>
              <a:ext cx="348"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1600" b="1">
                  <a:solidFill>
                    <a:srgbClr val="003300"/>
                  </a:solidFill>
                  <a:latin typeface="Times New Roman" pitchFamily="18" charset="0"/>
                  <a:cs typeface="Times New Roman" pitchFamily="18" charset="0"/>
                </a:rPr>
                <a:t>    </a:t>
              </a:r>
            </a:p>
            <a:p>
              <a:pPr algn="l"/>
              <a:r>
                <a:rPr lang="en-US" sz="1600" b="1">
                  <a:solidFill>
                    <a:srgbClr val="003300"/>
                  </a:solidFill>
                  <a:latin typeface="Times New Roman" pitchFamily="18" charset="0"/>
                  <a:cs typeface="Times New Roman" pitchFamily="18" charset="0"/>
                </a:rPr>
                <a:t>   60s</a:t>
              </a:r>
            </a:p>
          </p:txBody>
        </p:sp>
        <p:grpSp>
          <p:nvGrpSpPr>
            <p:cNvPr id="16402" name="Group 11"/>
            <p:cNvGrpSpPr>
              <a:grpSpLocks/>
            </p:cNvGrpSpPr>
            <p:nvPr/>
          </p:nvGrpSpPr>
          <p:grpSpPr bwMode="auto">
            <a:xfrm>
              <a:off x="2064" y="1440"/>
              <a:ext cx="1060" cy="1060"/>
              <a:chOff x="2064" y="1440"/>
              <a:chExt cx="1060" cy="1060"/>
            </a:xfrm>
          </p:grpSpPr>
          <p:sp>
            <p:nvSpPr>
              <p:cNvPr id="16409" name="Oval 12"/>
              <p:cNvSpPr>
                <a:spLocks noChangeAspect="1" noChangeArrowheads="1"/>
              </p:cNvSpPr>
              <p:nvPr/>
            </p:nvSpPr>
            <p:spPr bwMode="auto">
              <a:xfrm>
                <a:off x="2064" y="1440"/>
                <a:ext cx="1060" cy="1060"/>
              </a:xfrm>
              <a:prstGeom prst="ellipse">
                <a:avLst/>
              </a:prstGeom>
              <a:gradFill rotWithShape="1">
                <a:gsLst>
                  <a:gs pos="0">
                    <a:schemeClr val="bg1"/>
                  </a:gs>
                  <a:gs pos="100000">
                    <a:srgbClr val="FFCC00"/>
                  </a:gs>
                </a:gsLst>
                <a:path path="shape">
                  <a:fillToRect l="50000" t="50000" r="50000" b="50000"/>
                </a:path>
              </a:gradFill>
              <a:ln w="381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
            <p:nvSpPr>
              <p:cNvPr id="16410" name="Oval 13"/>
              <p:cNvSpPr>
                <a:spLocks noChangeAspect="1" noChangeArrowheads="1"/>
              </p:cNvSpPr>
              <p:nvPr/>
            </p:nvSpPr>
            <p:spPr bwMode="auto">
              <a:xfrm>
                <a:off x="2559" y="1446"/>
                <a:ext cx="75" cy="75"/>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
            <p:nvSpPr>
              <p:cNvPr id="16411" name="Oval 14"/>
              <p:cNvSpPr>
                <a:spLocks noChangeAspect="1" noChangeArrowheads="1"/>
              </p:cNvSpPr>
              <p:nvPr/>
            </p:nvSpPr>
            <p:spPr bwMode="auto">
              <a:xfrm>
                <a:off x="2556" y="2424"/>
                <a:ext cx="75" cy="75"/>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
            <p:nvSpPr>
              <p:cNvPr id="16412" name="Oval 15"/>
              <p:cNvSpPr>
                <a:spLocks noChangeAspect="1" noChangeArrowheads="1"/>
              </p:cNvSpPr>
              <p:nvPr/>
            </p:nvSpPr>
            <p:spPr bwMode="auto">
              <a:xfrm>
                <a:off x="2826" y="1527"/>
                <a:ext cx="75" cy="75"/>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
            <p:nvSpPr>
              <p:cNvPr id="16413" name="Oval 16"/>
              <p:cNvSpPr>
                <a:spLocks noChangeAspect="1" noChangeArrowheads="1"/>
              </p:cNvSpPr>
              <p:nvPr/>
            </p:nvSpPr>
            <p:spPr bwMode="auto">
              <a:xfrm>
                <a:off x="2997" y="1701"/>
                <a:ext cx="75" cy="75"/>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
            <p:nvSpPr>
              <p:cNvPr id="16414" name="Oval 17"/>
              <p:cNvSpPr>
                <a:spLocks noChangeAspect="1" noChangeArrowheads="1"/>
              </p:cNvSpPr>
              <p:nvPr/>
            </p:nvSpPr>
            <p:spPr bwMode="auto">
              <a:xfrm flipH="1">
                <a:off x="3044" y="1940"/>
                <a:ext cx="76" cy="7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
            <p:nvSpPr>
              <p:cNvPr id="16415" name="Oval 18"/>
              <p:cNvSpPr>
                <a:spLocks noChangeAspect="1" noChangeArrowheads="1"/>
              </p:cNvSpPr>
              <p:nvPr/>
            </p:nvSpPr>
            <p:spPr bwMode="auto">
              <a:xfrm flipH="1">
                <a:off x="2976" y="2160"/>
                <a:ext cx="76" cy="7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
            <p:nvSpPr>
              <p:cNvPr id="16416" name="Oval 19"/>
              <p:cNvSpPr>
                <a:spLocks noChangeAspect="1" noChangeArrowheads="1"/>
              </p:cNvSpPr>
              <p:nvPr/>
            </p:nvSpPr>
            <p:spPr bwMode="auto">
              <a:xfrm flipH="1">
                <a:off x="2304" y="1509"/>
                <a:ext cx="75" cy="75"/>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
            <p:nvSpPr>
              <p:cNvPr id="16417" name="Oval 20"/>
              <p:cNvSpPr>
                <a:spLocks noChangeAspect="1" noChangeArrowheads="1"/>
              </p:cNvSpPr>
              <p:nvPr/>
            </p:nvSpPr>
            <p:spPr bwMode="auto">
              <a:xfrm flipH="1">
                <a:off x="2130" y="1698"/>
                <a:ext cx="75" cy="75"/>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
            <p:nvSpPr>
              <p:cNvPr id="16418" name="Oval 21"/>
              <p:cNvSpPr>
                <a:spLocks noChangeAspect="1" noChangeArrowheads="1"/>
              </p:cNvSpPr>
              <p:nvPr/>
            </p:nvSpPr>
            <p:spPr bwMode="auto">
              <a:xfrm>
                <a:off x="2076" y="1920"/>
                <a:ext cx="76" cy="7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
            <p:nvSpPr>
              <p:cNvPr id="16419" name="Oval 22"/>
              <p:cNvSpPr>
                <a:spLocks noChangeAspect="1" noChangeArrowheads="1"/>
              </p:cNvSpPr>
              <p:nvPr/>
            </p:nvSpPr>
            <p:spPr bwMode="auto">
              <a:xfrm>
                <a:off x="2112" y="2160"/>
                <a:ext cx="76" cy="7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
            <p:nvSpPr>
              <p:cNvPr id="16420" name="Oval 23"/>
              <p:cNvSpPr>
                <a:spLocks noChangeAspect="1" noChangeArrowheads="1"/>
              </p:cNvSpPr>
              <p:nvPr/>
            </p:nvSpPr>
            <p:spPr bwMode="auto">
              <a:xfrm>
                <a:off x="2294" y="2345"/>
                <a:ext cx="76" cy="7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
            <p:nvSpPr>
              <p:cNvPr id="16421" name="Oval 24"/>
              <p:cNvSpPr>
                <a:spLocks noChangeAspect="1" noChangeArrowheads="1"/>
              </p:cNvSpPr>
              <p:nvPr/>
            </p:nvSpPr>
            <p:spPr bwMode="auto">
              <a:xfrm>
                <a:off x="2804" y="2352"/>
                <a:ext cx="76" cy="7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grpSp>
        <p:sp>
          <p:nvSpPr>
            <p:cNvPr id="16403" name="Text Box 25"/>
            <p:cNvSpPr txBox="1">
              <a:spLocks noChangeArrowheads="1"/>
            </p:cNvSpPr>
            <p:nvPr/>
          </p:nvSpPr>
          <p:spPr bwMode="auto">
            <a:xfrm>
              <a:off x="3120" y="1852"/>
              <a:ext cx="348"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endParaRPr lang="en-US" sz="1600" b="1">
                <a:solidFill>
                  <a:srgbClr val="003300"/>
                </a:solidFill>
                <a:latin typeface="Times New Roman" pitchFamily="18" charset="0"/>
                <a:cs typeface="Times New Roman" pitchFamily="18" charset="0"/>
              </a:endParaRPr>
            </a:p>
            <a:p>
              <a:pPr algn="l"/>
              <a:r>
                <a:rPr lang="en-US" sz="1600" b="1">
                  <a:solidFill>
                    <a:srgbClr val="003300"/>
                  </a:solidFill>
                  <a:latin typeface="Times New Roman" pitchFamily="18" charset="0"/>
                  <a:cs typeface="Times New Roman" pitchFamily="18" charset="0"/>
                </a:rPr>
                <a:t>  15s</a:t>
              </a:r>
            </a:p>
          </p:txBody>
        </p:sp>
        <p:sp>
          <p:nvSpPr>
            <p:cNvPr id="16404" name="Text Box 26"/>
            <p:cNvSpPr txBox="1">
              <a:spLocks noChangeArrowheads="1"/>
            </p:cNvSpPr>
            <p:nvPr/>
          </p:nvSpPr>
          <p:spPr bwMode="auto">
            <a:xfrm>
              <a:off x="2448" y="2544"/>
              <a:ext cx="348"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1600" b="1">
                  <a:solidFill>
                    <a:srgbClr val="003300"/>
                  </a:solidFill>
                  <a:latin typeface="Times New Roman" pitchFamily="18" charset="0"/>
                  <a:cs typeface="Times New Roman" pitchFamily="18" charset="0"/>
                </a:rPr>
                <a:t>  30s</a:t>
              </a:r>
            </a:p>
          </p:txBody>
        </p:sp>
        <p:sp>
          <p:nvSpPr>
            <p:cNvPr id="16405" name="Text Box 27"/>
            <p:cNvSpPr txBox="1">
              <a:spLocks noChangeArrowheads="1"/>
            </p:cNvSpPr>
            <p:nvPr/>
          </p:nvSpPr>
          <p:spPr bwMode="auto">
            <a:xfrm>
              <a:off x="1812" y="2160"/>
              <a:ext cx="348"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1600" b="1">
                  <a:solidFill>
                    <a:srgbClr val="003300"/>
                  </a:solidFill>
                  <a:latin typeface="Times New Roman" pitchFamily="18" charset="0"/>
                  <a:cs typeface="Times New Roman" pitchFamily="18" charset="0"/>
                </a:rPr>
                <a:t>       </a:t>
              </a:r>
            </a:p>
            <a:p>
              <a:pPr algn="l"/>
              <a:r>
                <a:rPr lang="en-US" sz="1600" b="1">
                  <a:solidFill>
                    <a:srgbClr val="003300"/>
                  </a:solidFill>
                  <a:latin typeface="Times New Roman" pitchFamily="18" charset="0"/>
                  <a:cs typeface="Times New Roman" pitchFamily="18" charset="0"/>
                </a:rPr>
                <a:t>    40s</a:t>
              </a:r>
            </a:p>
          </p:txBody>
        </p:sp>
        <p:sp>
          <p:nvSpPr>
            <p:cNvPr id="16406" name="Text Box 28"/>
            <p:cNvSpPr txBox="1">
              <a:spLocks noChangeArrowheads="1"/>
            </p:cNvSpPr>
            <p:nvPr/>
          </p:nvSpPr>
          <p:spPr bwMode="auto">
            <a:xfrm>
              <a:off x="1716" y="1824"/>
              <a:ext cx="348"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1600" b="1">
                  <a:solidFill>
                    <a:srgbClr val="003300"/>
                  </a:solidFill>
                  <a:latin typeface="Times New Roman" pitchFamily="18" charset="0"/>
                  <a:cs typeface="Times New Roman" pitchFamily="18" charset="0"/>
                </a:rPr>
                <a:t>     </a:t>
              </a:r>
            </a:p>
            <a:p>
              <a:pPr algn="l"/>
              <a:r>
                <a:rPr lang="en-US" sz="1600" b="1">
                  <a:solidFill>
                    <a:srgbClr val="003300"/>
                  </a:solidFill>
                  <a:latin typeface="Times New Roman" pitchFamily="18" charset="0"/>
                  <a:cs typeface="Times New Roman" pitchFamily="18" charset="0"/>
                </a:rPr>
                <a:t>       45s</a:t>
              </a:r>
            </a:p>
          </p:txBody>
        </p:sp>
        <p:sp>
          <p:nvSpPr>
            <p:cNvPr id="16407" name="Text Box 29"/>
            <p:cNvSpPr txBox="1">
              <a:spLocks noChangeArrowheads="1"/>
            </p:cNvSpPr>
            <p:nvPr/>
          </p:nvSpPr>
          <p:spPr bwMode="auto">
            <a:xfrm>
              <a:off x="1776" y="1584"/>
              <a:ext cx="348"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1600" b="1">
                  <a:solidFill>
                    <a:srgbClr val="003300"/>
                  </a:solidFill>
                  <a:latin typeface="Times New Roman" pitchFamily="18" charset="0"/>
                  <a:cs typeface="Times New Roman" pitchFamily="18" charset="0"/>
                </a:rPr>
                <a:t>              </a:t>
              </a:r>
            </a:p>
            <a:p>
              <a:pPr algn="l"/>
              <a:r>
                <a:rPr lang="en-US" sz="1600" b="1">
                  <a:solidFill>
                    <a:srgbClr val="003300"/>
                  </a:solidFill>
                  <a:latin typeface="Times New Roman" pitchFamily="18" charset="0"/>
                  <a:cs typeface="Times New Roman" pitchFamily="18" charset="0"/>
                </a:rPr>
                <a:t>       50s</a:t>
              </a:r>
            </a:p>
          </p:txBody>
        </p:sp>
        <p:sp>
          <p:nvSpPr>
            <p:cNvPr id="16408" name="Text Box 30"/>
            <p:cNvSpPr txBox="1">
              <a:spLocks noChangeArrowheads="1"/>
            </p:cNvSpPr>
            <p:nvPr/>
          </p:nvSpPr>
          <p:spPr bwMode="auto">
            <a:xfrm>
              <a:off x="2016" y="1344"/>
              <a:ext cx="348"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r>
                <a:rPr lang="en-US" sz="1600" b="1">
                  <a:solidFill>
                    <a:srgbClr val="003300"/>
                  </a:solidFill>
                  <a:latin typeface="Times New Roman" pitchFamily="18" charset="0"/>
                  <a:cs typeface="Times New Roman" pitchFamily="18" charset="0"/>
                </a:rPr>
                <a:t>  </a:t>
              </a:r>
            </a:p>
            <a:p>
              <a:pPr algn="l"/>
              <a:r>
                <a:rPr lang="en-US" sz="1600" b="1">
                  <a:solidFill>
                    <a:srgbClr val="003300"/>
                  </a:solidFill>
                  <a:latin typeface="Times New Roman" pitchFamily="18" charset="0"/>
                  <a:cs typeface="Times New Roman" pitchFamily="18" charset="0"/>
                </a:rPr>
                <a:t>   55s                                           </a:t>
              </a:r>
            </a:p>
          </p:txBody>
        </p:sp>
      </p:grpSp>
      <p:grpSp>
        <p:nvGrpSpPr>
          <p:cNvPr id="277535" name="Group 31"/>
          <p:cNvGrpSpPr>
            <a:grpSpLocks noChangeAspect="1"/>
          </p:cNvGrpSpPr>
          <p:nvPr/>
        </p:nvGrpSpPr>
        <p:grpSpPr bwMode="auto">
          <a:xfrm>
            <a:off x="2667000" y="3581400"/>
            <a:ext cx="112713" cy="2209800"/>
            <a:chOff x="2872" y="2448"/>
            <a:chExt cx="0" cy="1144"/>
          </a:xfrm>
        </p:grpSpPr>
        <p:sp>
          <p:nvSpPr>
            <p:cNvPr id="16394" name="Line 32"/>
            <p:cNvSpPr>
              <a:spLocks noChangeAspect="1" noChangeShapeType="1"/>
            </p:cNvSpPr>
            <p:nvPr/>
          </p:nvSpPr>
          <p:spPr bwMode="auto">
            <a:xfrm flipV="1">
              <a:off x="2872" y="3016"/>
              <a:ext cx="0" cy="576"/>
            </a:xfrm>
            <a:prstGeom prst="line">
              <a:avLst/>
            </a:prstGeom>
            <a:noFill/>
            <a:ln w="63500">
              <a:solidFill>
                <a:schemeClr val="bg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6395" name="Line 33"/>
            <p:cNvSpPr>
              <a:spLocks noChangeAspect="1" noChangeShapeType="1"/>
            </p:cNvSpPr>
            <p:nvPr/>
          </p:nvSpPr>
          <p:spPr bwMode="auto">
            <a:xfrm flipV="1">
              <a:off x="2872" y="2448"/>
              <a:ext cx="0" cy="576"/>
            </a:xfrm>
            <a:prstGeom prst="line">
              <a:avLst/>
            </a:prstGeom>
            <a:noFill/>
            <a:ln w="63500">
              <a:solidFill>
                <a:srgbClr val="FF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grpSp>
      <p:sp>
        <p:nvSpPr>
          <p:cNvPr id="277538" name="WordArt 34"/>
          <p:cNvSpPr>
            <a:spLocks noChangeArrowheads="1" noChangeShapeType="1" noTextEdit="1"/>
          </p:cNvSpPr>
          <p:nvPr/>
        </p:nvSpPr>
        <p:spPr bwMode="auto">
          <a:xfrm>
            <a:off x="3276600" y="2667000"/>
            <a:ext cx="32004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endParaRPr lang="en-US" sz="3600" kern="10">
              <a:gradFill rotWithShape="1">
                <a:gsLst>
                  <a:gs pos="0">
                    <a:srgbClr val="3366FF"/>
                  </a:gs>
                  <a:gs pos="25000">
                    <a:srgbClr val="01A78F"/>
                  </a:gs>
                  <a:gs pos="50000">
                    <a:srgbClr val="FFFF00"/>
                  </a:gs>
                  <a:gs pos="75000">
                    <a:srgbClr val="FF6633"/>
                  </a:gs>
                  <a:gs pos="100000">
                    <a:srgbClr val="FF3399"/>
                  </a:gs>
                </a:gsLst>
                <a:path path="rect">
                  <a:fillToRect l="50000" t="50000" r="50000" b="50000"/>
                </a:path>
              </a:gradFill>
              <a:effectLst>
                <a:outerShdw dist="53882" dir="2700000" algn="ctr" rotWithShape="0">
                  <a:srgbClr val="C0C0C0">
                    <a:alpha val="79999"/>
                  </a:srgbClr>
                </a:outerShdw>
              </a:effectLst>
              <a:latin typeface="Times New Roman" pitchFamily="18" charset="0"/>
              <a:cs typeface="Times New Roman" pitchFamily="18" charset="0"/>
            </a:endParaRPr>
          </a:p>
        </p:txBody>
      </p:sp>
      <p:sp>
        <p:nvSpPr>
          <p:cNvPr id="16391" name="Rectangle 35"/>
          <p:cNvSpPr>
            <a:spLocks noChangeArrowheads="1"/>
          </p:cNvSpPr>
          <p:nvPr/>
        </p:nvSpPr>
        <p:spPr bwMode="auto">
          <a:xfrm>
            <a:off x="0" y="0"/>
            <a:ext cx="9144000" cy="8382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3200">
              <a:solidFill>
                <a:srgbClr val="3B18CE"/>
              </a:solidFill>
              <a:latin typeface="Times New Roman" pitchFamily="18" charset="0"/>
              <a:cs typeface="Times New Roman" pitchFamily="18" charset="0"/>
            </a:endParaRPr>
          </a:p>
        </p:txBody>
      </p:sp>
      <p:sp>
        <p:nvSpPr>
          <p:cNvPr id="16392" name="Text Box 37"/>
          <p:cNvSpPr txBox="1">
            <a:spLocks noChangeArrowheads="1"/>
          </p:cNvSpPr>
          <p:nvPr/>
        </p:nvSpPr>
        <p:spPr bwMode="auto">
          <a:xfrm>
            <a:off x="531813" y="1676400"/>
            <a:ext cx="184150" cy="4778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a:endParaRPr lang="vi-VN" sz="25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446093460"/>
      </p:ext>
    </p:extLst>
  </p:cSld>
  <p:clrMapOvr>
    <a:masterClrMapping/>
  </p:clrMapOvr>
  <p:transition spd="slow">
    <p:blinds/>
  </p:transition>
  <p:timing>
    <p:tnLst>
      <p:par>
        <p:cTn id="1" dur="indefinite" restart="never" nodeType="tmRoot">
          <p:childTnLst>
            <p:seq concurrent="1" nextAc="seek">
              <p:cTn id="2" restart="whenNotActive" fill="hold" evtFilter="cancelBubble" nodeType="interactiveSeq">
                <p:stCondLst>
                  <p:cond evt="onClick" delay="0">
                    <p:tgtEl>
                      <p:spTgt spid="277507"/>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repeatCount="2000" decel="50000" fill="hold" nodeType="clickEffect">
                                  <p:stCondLst>
                                    <p:cond delay="500"/>
                                  </p:stCondLst>
                                  <p:childTnLst>
                                    <p:animRot by="21600000">
                                      <p:cBhvr>
                                        <p:cTn id="6" dur="60000" fill="hold"/>
                                        <p:tgtEl>
                                          <p:spTgt spid="27753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nodeType="afterGroup">
                            <p:stCondLst>
                              <p:cond delay="120500"/>
                            </p:stCondLst>
                            <p:childTnLst>
                              <p:par>
                                <p:cTn id="8" presetID="9" presetClass="entr" presetSubtype="0" repeatCount="2000" fill="hold" grpId="0" nodeType="afterEffect" nodePh="1">
                                  <p:stCondLst>
                                    <p:cond delay="0"/>
                                  </p:stCondLst>
                                  <p:endCondLst>
                                    <p:cond evt="begin" delay="0">
                                      <p:tn val="8"/>
                                    </p:cond>
                                  </p:endCondLst>
                                  <p:childTnLst>
                                    <p:set>
                                      <p:cBhvr>
                                        <p:cTn id="9" dur="1" fill="hold">
                                          <p:stCondLst>
                                            <p:cond delay="0"/>
                                          </p:stCondLst>
                                        </p:cTn>
                                        <p:tgtEl>
                                          <p:spTgt spid="277538"/>
                                        </p:tgtEl>
                                        <p:attrNameLst>
                                          <p:attrName>style.visibility</p:attrName>
                                        </p:attrNameLst>
                                      </p:cBhvr>
                                      <p:to>
                                        <p:strVal val="visible"/>
                                      </p:to>
                                    </p:set>
                                    <p:animEffect transition="in" filter="dissolve">
                                      <p:cBhvr>
                                        <p:cTn id="10" dur="500"/>
                                        <p:tgtEl>
                                          <p:spTgt spid="277538"/>
                                        </p:tgtEl>
                                      </p:cBhvr>
                                    </p:animEffect>
                                  </p:childTnLst>
                                  <p:subTnLst>
                                    <p:audio>
                                      <p:cMediaNode>
                                        <p:cTn display="0" masterRel="sameClick">
                                          <p:stCondLst>
                                            <p:cond evt="begin" delay="0">
                                              <p:tn val="8"/>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277507"/>
                  </p:tgtEl>
                </p:cond>
              </p:nextCondLst>
            </p:seq>
          </p:childTnLst>
        </p:cTn>
      </p:par>
    </p:tnLst>
    <p:bldLst>
      <p:bldP spid="2775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304800" y="1447800"/>
            <a:ext cx="845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2800" b="1" u="sng">
                <a:latin typeface="Times New Roman" pitchFamily="18" charset="0"/>
                <a:cs typeface="Times New Roman" pitchFamily="18" charset="0"/>
              </a:rPr>
              <a:t>Câu 1</a:t>
            </a:r>
            <a:r>
              <a:rPr lang="en-US" sz="2800" b="1">
                <a:latin typeface="Times New Roman" pitchFamily="18" charset="0"/>
                <a:cs typeface="Times New Roman" pitchFamily="18" charset="0"/>
              </a:rPr>
              <a:t>:  Đường Trường Sơn ra đời vào thời gian nào?</a:t>
            </a:r>
          </a:p>
        </p:txBody>
      </p:sp>
      <p:sp>
        <p:nvSpPr>
          <p:cNvPr id="24581" name="Rectangle 5"/>
          <p:cNvSpPr>
            <a:spLocks noChangeArrowheads="1"/>
          </p:cNvSpPr>
          <p:nvPr/>
        </p:nvSpPr>
        <p:spPr bwMode="auto">
          <a:xfrm>
            <a:off x="1143000" y="2133600"/>
            <a:ext cx="6553200" cy="5334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5000" cmpd="thickThin" algn="ctr">
                <a:solidFill>
                  <a:schemeClr val="accent1"/>
                </a:solidFill>
                <a:miter lim="800000"/>
                <a:headEnd/>
                <a:tailEnd/>
              </a14:hiddenLine>
            </a:ext>
          </a:extLst>
        </p:spPr>
        <p:txBody>
          <a:bodyPr wrap="none" anchor="ctr"/>
          <a:lstStyle/>
          <a:p>
            <a:pPr algn="l" eaLnBrk="1" hangingPunct="1"/>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Ngày</a:t>
            </a:r>
            <a:r>
              <a:rPr lang="en-US" sz="2800" dirty="0" smtClean="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19/5/1959</a:t>
            </a:r>
          </a:p>
        </p:txBody>
      </p:sp>
      <p:sp>
        <p:nvSpPr>
          <p:cNvPr id="24582" name="Text Box 6"/>
          <p:cNvSpPr txBox="1">
            <a:spLocks noChangeArrowheads="1"/>
          </p:cNvSpPr>
          <p:nvPr/>
        </p:nvSpPr>
        <p:spPr bwMode="auto">
          <a:xfrm>
            <a:off x="304800" y="2667000"/>
            <a:ext cx="8248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l" eaLnBrk="1" hangingPunct="1">
              <a:spcBef>
                <a:spcPct val="50000"/>
              </a:spcBef>
            </a:pPr>
            <a:r>
              <a:rPr lang="en-US" sz="2800" b="1" u="sng" dirty="0" err="1">
                <a:latin typeface="Times New Roman" pitchFamily="18" charset="0"/>
                <a:cs typeface="Times New Roman" pitchFamily="18" charset="0"/>
              </a:rPr>
              <a:t>Câu</a:t>
            </a:r>
            <a:r>
              <a:rPr lang="en-US" sz="2800" b="1" u="sng" dirty="0">
                <a:latin typeface="Times New Roman" pitchFamily="18" charset="0"/>
                <a:cs typeface="Times New Roman" pitchFamily="18" charset="0"/>
              </a:rPr>
              <a:t> 2</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gọi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a:t>
            </a:r>
          </a:p>
        </p:txBody>
      </p:sp>
      <p:sp>
        <p:nvSpPr>
          <p:cNvPr id="24583" name="Rectangle 7"/>
          <p:cNvSpPr>
            <a:spLocks noChangeArrowheads="1"/>
          </p:cNvSpPr>
          <p:nvPr/>
        </p:nvSpPr>
        <p:spPr bwMode="auto">
          <a:xfrm>
            <a:off x="990600" y="3276600"/>
            <a:ext cx="7010400" cy="1066800"/>
          </a:xfrm>
          <a:prstGeom prst="rect">
            <a:avLst/>
          </a:prstGeom>
          <a:solidFill>
            <a:schemeClr val="bg1"/>
          </a:solidFill>
          <a:ln>
            <a:noFill/>
          </a:ln>
          <a:extLst>
            <a:ext uri="{91240B29-F687-4F45-9708-019B960494DF}">
              <a14:hiddenLine xmlns:a14="http://schemas.microsoft.com/office/drawing/2010/main" w="55000" cmpd="thickThin" algn="ctr">
                <a:solidFill>
                  <a:schemeClr val="accent2"/>
                </a:solidFill>
                <a:miter lim="800000"/>
                <a:headEnd/>
                <a:tailEnd/>
              </a14:hiddenLine>
            </a:ext>
          </a:extLst>
        </p:spPr>
        <p:txBody>
          <a:bodyPr wrap="none" anchor="ctr"/>
          <a:lstStyle/>
          <a:p>
            <a:pPr algn="l" eaLnBrk="1" hangingPunct="1"/>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Chí</a:t>
            </a:r>
            <a:r>
              <a:rPr lang="en-US" sz="2800" dirty="0">
                <a:solidFill>
                  <a:srgbClr val="0000FF"/>
                </a:solidFill>
                <a:latin typeface="Times New Roman" pitchFamily="18" charset="0"/>
                <a:cs typeface="Times New Roman" pitchFamily="18" charset="0"/>
              </a:rPr>
              <a:t> Minh</a:t>
            </a:r>
          </a:p>
          <a:p>
            <a:pPr algn="l" eaLnBrk="1" hangingPunct="1"/>
            <a:r>
              <a:rPr lang="en-US" sz="2800" dirty="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Chí</a:t>
            </a:r>
            <a:r>
              <a:rPr lang="en-US" sz="2800" dirty="0">
                <a:solidFill>
                  <a:srgbClr val="0000FF"/>
                </a:solidFill>
                <a:latin typeface="Times New Roman" pitchFamily="18" charset="0"/>
                <a:cs typeface="Times New Roman" pitchFamily="18" charset="0"/>
              </a:rPr>
              <a:t> Minh</a:t>
            </a:r>
          </a:p>
        </p:txBody>
      </p:sp>
      <p:sp>
        <p:nvSpPr>
          <p:cNvPr id="11" name="Rectangle 10"/>
          <p:cNvSpPr>
            <a:spLocks noChangeArrowheads="1"/>
          </p:cNvSpPr>
          <p:nvPr/>
        </p:nvSpPr>
        <p:spPr bwMode="auto">
          <a:xfrm>
            <a:off x="304800" y="43434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2800" b="1" u="sng">
                <a:latin typeface="Times New Roman" pitchFamily="18" charset="0"/>
                <a:cs typeface="Times New Roman" pitchFamily="18" charset="0"/>
              </a:rPr>
              <a:t>Câu 3</a:t>
            </a:r>
            <a:r>
              <a:rPr lang="en-US" sz="2800" b="1">
                <a:latin typeface="Times New Roman" pitchFamily="18" charset="0"/>
                <a:cs typeface="Times New Roman" pitchFamily="18" charset="0"/>
              </a:rPr>
              <a:t>: Ta mở đường Trường Sơn nhằm mục đích gì?</a:t>
            </a:r>
          </a:p>
        </p:txBody>
      </p:sp>
      <p:sp>
        <p:nvSpPr>
          <p:cNvPr id="19467" name="Text Box 11"/>
          <p:cNvSpPr txBox="1">
            <a:spLocks noChangeArrowheads="1"/>
          </p:cNvSpPr>
          <p:nvPr/>
        </p:nvSpPr>
        <p:spPr bwMode="auto">
          <a:xfrm>
            <a:off x="898525" y="4953000"/>
            <a:ext cx="76358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just"/>
            <a:r>
              <a:rPr lang="en-US" sz="2800" dirty="0">
                <a:solidFill>
                  <a:srgbClr val="0000FF"/>
                </a:solidFill>
                <a:latin typeface="Times New Roman" pitchFamily="18" charset="0"/>
              </a:rPr>
              <a:t>   </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Để</a:t>
            </a:r>
            <a:r>
              <a:rPr lang="en-US" sz="2800" dirty="0" smtClean="0">
                <a:solidFill>
                  <a:srgbClr val="0000FF"/>
                </a:solidFill>
                <a:latin typeface="Times New Roman" pitchFamily="18" charset="0"/>
              </a:rPr>
              <a:t> </a:t>
            </a:r>
            <a:r>
              <a:rPr lang="en-US" sz="2800" dirty="0">
                <a:solidFill>
                  <a:srgbClr val="0000FF"/>
                </a:solidFill>
                <a:latin typeface="Times New Roman" pitchFamily="18" charset="0"/>
              </a:rPr>
              <a:t>chi </a:t>
            </a:r>
            <a:r>
              <a:rPr lang="en-US" sz="2800" dirty="0" err="1">
                <a:solidFill>
                  <a:srgbClr val="0000FF"/>
                </a:solidFill>
                <a:latin typeface="Times New Roman" pitchFamily="18" charset="0"/>
              </a:rPr>
              <a:t>viện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lương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thực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vũ</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khí</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sức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người</a:t>
            </a:r>
            <a:r>
              <a:rPr lang="en-US" sz="2800" dirty="0">
                <a:solidFill>
                  <a:srgbClr val="0000FF"/>
                </a:solidFill>
                <a:latin typeface="Times New Roman" pitchFamily="18" charset="0"/>
              </a:rPr>
              <a:t>…</a:t>
            </a:r>
            <a:r>
              <a:rPr lang="en-US" sz="2800" dirty="0" err="1">
                <a:solidFill>
                  <a:srgbClr val="0000FF"/>
                </a:solidFill>
                <a:latin typeface="Times New Roman" pitchFamily="18" charset="0"/>
              </a:rPr>
              <a:t>cho</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chiến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trường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miền</a:t>
            </a:r>
            <a:r>
              <a:rPr lang="en-US" sz="2800" dirty="0">
                <a:solidFill>
                  <a:srgbClr val="0000FF"/>
                </a:solidFill>
                <a:latin typeface="Times New Roman" pitchFamily="18" charset="0"/>
              </a:rPr>
              <a:t> Nam.</a:t>
            </a:r>
            <a:endParaRPr lang="en-US" sz="2800" dirty="0">
              <a:latin typeface="Times New Roman" pitchFamily="18" charset="0"/>
            </a:endParaRPr>
          </a:p>
        </p:txBody>
      </p:sp>
      <p:sp>
        <p:nvSpPr>
          <p:cNvPr id="17416" name="Rectangle 14"/>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b="1">
              <a:latin typeface="Times New Roman" pitchFamily="18" charset="0"/>
            </a:endParaRPr>
          </a:p>
        </p:txBody>
      </p:sp>
      <p:sp>
        <p:nvSpPr>
          <p:cNvPr id="17417" name="Text Box 15"/>
          <p:cNvSpPr txBox="1">
            <a:spLocks noChangeArrowheads="1"/>
          </p:cNvSpPr>
          <p:nvPr/>
        </p:nvSpPr>
        <p:spPr bwMode="auto">
          <a:xfrm>
            <a:off x="1981200" y="533400"/>
            <a:ext cx="5029200" cy="6508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algn="r" eaLnBrk="0" fontAlgn="base" hangingPunct="0">
              <a:spcBef>
                <a:spcPct val="0"/>
              </a:spcBef>
              <a:spcAft>
                <a:spcPct val="0"/>
              </a:spcAft>
              <a:defRPr>
                <a:solidFill>
                  <a:schemeClr val="tx1"/>
                </a:solidFill>
                <a:latin typeface="Arial Black" pitchFamily="34" charset="0"/>
              </a:defRPr>
            </a:lvl6pPr>
            <a:lvl7pPr marL="2971800" indent="-228600" algn="r" eaLnBrk="0" fontAlgn="base" hangingPunct="0">
              <a:spcBef>
                <a:spcPct val="0"/>
              </a:spcBef>
              <a:spcAft>
                <a:spcPct val="0"/>
              </a:spcAft>
              <a:defRPr>
                <a:solidFill>
                  <a:schemeClr val="tx1"/>
                </a:solidFill>
                <a:latin typeface="Arial Black" pitchFamily="34" charset="0"/>
              </a:defRPr>
            </a:lvl7pPr>
            <a:lvl8pPr marL="3429000" indent="-228600" algn="r" eaLnBrk="0" fontAlgn="base" hangingPunct="0">
              <a:spcBef>
                <a:spcPct val="0"/>
              </a:spcBef>
              <a:spcAft>
                <a:spcPct val="0"/>
              </a:spcAft>
              <a:defRPr>
                <a:solidFill>
                  <a:schemeClr val="tx1"/>
                </a:solidFill>
                <a:latin typeface="Arial Black" pitchFamily="34" charset="0"/>
              </a:defRPr>
            </a:lvl8pPr>
            <a:lvl9pPr marL="3886200" indent="-228600" algn="r" eaLnBrk="0" fontAlgn="base" hangingPunct="0">
              <a:spcBef>
                <a:spcPct val="0"/>
              </a:spcBef>
              <a:spcAft>
                <a:spcPct val="0"/>
              </a:spcAft>
              <a:defRPr>
                <a:solidFill>
                  <a:schemeClr val="tx1"/>
                </a:solidFill>
                <a:latin typeface="Arial Black" pitchFamily="34" charset="0"/>
              </a:defRPr>
            </a:lvl9pPr>
          </a:lstStyle>
          <a:p>
            <a:pPr algn="ctr"/>
            <a:r>
              <a:rPr lang="en-US" sz="3600" b="1" dirty="0" err="1">
                <a:solidFill>
                  <a:srgbClr val="FF0066"/>
                </a:solidFill>
                <a:latin typeface="Times New Roman" pitchFamily="18" charset="0"/>
              </a:rPr>
              <a:t>Đường</a:t>
            </a:r>
            <a:r>
              <a:rPr lang="en-US" sz="3600" b="1" dirty="0">
                <a:solidFill>
                  <a:srgbClr val="FF0066"/>
                </a:solidFill>
                <a:latin typeface="Times New Roman" pitchFamily="18" charset="0"/>
              </a:rPr>
              <a:t> </a:t>
            </a:r>
            <a:r>
              <a:rPr lang="en-US" sz="3600" b="1" dirty="0" err="1">
                <a:solidFill>
                  <a:srgbClr val="FF0066"/>
                </a:solidFill>
                <a:latin typeface="Times New Roman" pitchFamily="18" charset="0"/>
              </a:rPr>
              <a:t>Trường</a:t>
            </a:r>
            <a:r>
              <a:rPr lang="en-US" sz="3600" b="1" dirty="0">
                <a:solidFill>
                  <a:srgbClr val="FF0066"/>
                </a:solidFill>
                <a:latin typeface="Times New Roman" pitchFamily="18" charset="0"/>
              </a:rPr>
              <a:t> </a:t>
            </a:r>
            <a:r>
              <a:rPr lang="en-US" sz="3600" b="1" dirty="0" err="1">
                <a:solidFill>
                  <a:srgbClr val="FF0066"/>
                </a:solidFill>
                <a:latin typeface="Times New Roman" pitchFamily="18" charset="0"/>
              </a:rPr>
              <a:t>Sơn</a:t>
            </a:r>
            <a:endParaRPr lang="en-US" sz="3600" b="1" dirty="0">
              <a:solidFill>
                <a:srgbClr val="FF0066"/>
              </a:solidFill>
              <a:latin typeface="Times New Roman" pitchFamily="18" charset="0"/>
            </a:endParaRPr>
          </a:p>
        </p:txBody>
      </p:sp>
    </p:spTree>
    <p:custDataLst>
      <p:tags r:id="rId1"/>
    </p:custDataLst>
    <p:extLst>
      <p:ext uri="{BB962C8B-B14F-4D97-AF65-F5344CB8AC3E}">
        <p14:creationId xmlns:p14="http://schemas.microsoft.com/office/powerpoint/2010/main" val="2892207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0-#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8" fill="hold" grpId="0" nodeType="clickEffect">
                                  <p:stCondLst>
                                    <p:cond delay="0"/>
                                  </p:stCondLst>
                                  <p:childTnLst>
                                    <p:set>
                                      <p:cBhvr>
                                        <p:cTn id="16" dur="1" fill="hold">
                                          <p:stCondLst>
                                            <p:cond delay="0"/>
                                          </p:stCondLst>
                                        </p:cTn>
                                        <p:tgtEl>
                                          <p:spTgt spid="24582"/>
                                        </p:tgtEl>
                                        <p:attrNameLst>
                                          <p:attrName>style.visibility</p:attrName>
                                        </p:attrNameLst>
                                      </p:cBhvr>
                                      <p:to>
                                        <p:strVal val="visible"/>
                                      </p:to>
                                    </p:set>
                                    <p:anim calcmode="lin" valueType="num">
                                      <p:cBhvr additive="base">
                                        <p:cTn id="17" dur="500" fill="hold"/>
                                        <p:tgtEl>
                                          <p:spTgt spid="24582"/>
                                        </p:tgtEl>
                                        <p:attrNameLst>
                                          <p:attrName>ppt_x</p:attrName>
                                        </p:attrNameLst>
                                      </p:cBhvr>
                                      <p:tavLst>
                                        <p:tav tm="0">
                                          <p:val>
                                            <p:strVal val="0-#ppt_w/2"/>
                                          </p:val>
                                        </p:tav>
                                        <p:tav tm="100000">
                                          <p:val>
                                            <p:strVal val="#ppt_x"/>
                                          </p:val>
                                        </p:tav>
                                      </p:tavLst>
                                    </p:anim>
                                    <p:anim calcmode="lin" valueType="num">
                                      <p:cBhvr additive="base">
                                        <p:cTn id="18" dur="500" fill="hold"/>
                                        <p:tgtEl>
                                          <p:spTgt spid="2458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2" grpId="0"/>
      <p:bldP spid="24583" grpId="0" animBg="1"/>
      <p:bldP spid="11" grpId="0"/>
      <p:bldP spid="1946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ags/tag10.xml><?xml version="1.0" encoding="utf-8"?>
<p:tagLst xmlns:a="http://schemas.openxmlformats.org/drawingml/2006/main" xmlns:r="http://schemas.openxmlformats.org/officeDocument/2006/relationships" xmlns:p="http://schemas.openxmlformats.org/presentationml/2006/main">
  <p:tag name="TIMING" val="|2.4|1.5|2.1|1.5|1.4|1|0.7"/>
</p:tagLst>
</file>

<file path=ppt/tags/tag11.xml><?xml version="1.0" encoding="utf-8"?>
<p:tagLst xmlns:a="http://schemas.openxmlformats.org/drawingml/2006/main" xmlns:r="http://schemas.openxmlformats.org/officeDocument/2006/relationships" xmlns:p="http://schemas.openxmlformats.org/presentationml/2006/main">
  <p:tag name="TIMING" val="|1.2"/>
</p:tagLst>
</file>

<file path=ppt/tags/tag12.xml><?xml version="1.0" encoding="utf-8"?>
<p:tagLst xmlns:a="http://schemas.openxmlformats.org/drawingml/2006/main" xmlns:r="http://schemas.openxmlformats.org/officeDocument/2006/relationships" xmlns:p="http://schemas.openxmlformats.org/presentationml/2006/main">
  <p:tag name="TIMING" val="|1"/>
</p:tagLst>
</file>

<file path=ppt/tags/tag13.xml><?xml version="1.0" encoding="utf-8"?>
<p:tagLst xmlns:a="http://schemas.openxmlformats.org/drawingml/2006/main" xmlns:r="http://schemas.openxmlformats.org/officeDocument/2006/relationships" xmlns:p="http://schemas.openxmlformats.org/presentationml/2006/main">
  <p:tag name="TIMING" val="|0.8|1.6"/>
</p:tagLst>
</file>

<file path=ppt/tags/tag14.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1.1|4.4|30.8|19.4"/>
</p:tagLst>
</file>

<file path=ppt/tags/tag3.xml><?xml version="1.0" encoding="utf-8"?>
<p:tagLst xmlns:a="http://schemas.openxmlformats.org/drawingml/2006/main" xmlns:r="http://schemas.openxmlformats.org/officeDocument/2006/relationships" xmlns:p="http://schemas.openxmlformats.org/presentationml/2006/main">
  <p:tag name="TIMING" val="|1.1|4.4|30.8|19.4"/>
</p:tagLst>
</file>

<file path=ppt/tags/tag4.xml><?xml version="1.0" encoding="utf-8"?>
<p:tagLst xmlns:a="http://schemas.openxmlformats.org/drawingml/2006/main" xmlns:r="http://schemas.openxmlformats.org/officeDocument/2006/relationships" xmlns:p="http://schemas.openxmlformats.org/presentationml/2006/main">
  <p:tag name="TIMING" val="|3.9"/>
</p:tagLst>
</file>

<file path=ppt/tags/tag5.xml><?xml version="1.0" encoding="utf-8"?>
<p:tagLst xmlns:a="http://schemas.openxmlformats.org/drawingml/2006/main" xmlns:r="http://schemas.openxmlformats.org/officeDocument/2006/relationships" xmlns:p="http://schemas.openxmlformats.org/presentationml/2006/main">
  <p:tag name="TIMING" val="|0.9|4|7.5|1.5|3.8|7|2.7"/>
</p:tagLst>
</file>

<file path=ppt/tags/tag6.xml><?xml version="1.0" encoding="utf-8"?>
<p:tagLst xmlns:a="http://schemas.openxmlformats.org/drawingml/2006/main" xmlns:r="http://schemas.openxmlformats.org/officeDocument/2006/relationships" xmlns:p="http://schemas.openxmlformats.org/presentationml/2006/main">
  <p:tag name="TIMING" val="|1.2|4.1|1.7|1.7"/>
</p:tagLst>
</file>

<file path=ppt/tags/tag7.xml><?xml version="1.0" encoding="utf-8"?>
<p:tagLst xmlns:a="http://schemas.openxmlformats.org/drawingml/2006/main" xmlns:r="http://schemas.openxmlformats.org/officeDocument/2006/relationships" xmlns:p="http://schemas.openxmlformats.org/presentationml/2006/main">
  <p:tag name="TIMING" val="|1|1.8|1.2|1.5|1|1.1|0.9|1"/>
</p:tagLst>
</file>

<file path=ppt/tags/tag8.xml><?xml version="1.0" encoding="utf-8"?>
<p:tagLst xmlns:a="http://schemas.openxmlformats.org/drawingml/2006/main" xmlns:r="http://schemas.openxmlformats.org/officeDocument/2006/relationships" xmlns:p="http://schemas.openxmlformats.org/presentationml/2006/main">
  <p:tag name="TIMING" val="|11.5"/>
</p:tagLst>
</file>

<file path=ppt/tags/tag9.xml><?xml version="1.0" encoding="utf-8"?>
<p:tagLst xmlns:a="http://schemas.openxmlformats.org/drawingml/2006/main" xmlns:r="http://schemas.openxmlformats.org/officeDocument/2006/relationships" xmlns:p="http://schemas.openxmlformats.org/presentationml/2006/main">
  <p:tag name="TIMING" val="|0.9|4.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1442</Words>
  <Application>Microsoft Office PowerPoint</Application>
  <PresentationFormat>On-screen Show (4:3)</PresentationFormat>
  <Paragraphs>163</Paragraphs>
  <Slides>38</Slides>
  <Notes>3</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chuyển xăng, gạo cho bộ đội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cp:revision>
  <dcterms:created xsi:type="dcterms:W3CDTF">2016-02-19T07:34:00Z</dcterms:created>
  <dcterms:modified xsi:type="dcterms:W3CDTF">2016-02-19T08:37:50Z</dcterms:modified>
</cp:coreProperties>
</file>